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8" r:id="rId2"/>
    <p:sldId id="279" r:id="rId3"/>
    <p:sldId id="273" r:id="rId4"/>
    <p:sldId id="289" r:id="rId5"/>
    <p:sldId id="281" r:id="rId6"/>
    <p:sldId id="296" r:id="rId7"/>
    <p:sldId id="282" r:id="rId8"/>
    <p:sldId id="290" r:id="rId9"/>
    <p:sldId id="284" r:id="rId10"/>
    <p:sldId id="294" r:id="rId11"/>
    <p:sldId id="286" r:id="rId12"/>
    <p:sldId id="262" r:id="rId13"/>
    <p:sldId id="275" r:id="rId14"/>
    <p:sldId id="268" r:id="rId15"/>
    <p:sldId id="256"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2B0"/>
    <a:srgbClr val="024B80"/>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80" d="100"/>
          <a:sy n="80" d="100"/>
        </p:scale>
        <p:origin x="58" y="355"/>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39CC1D-00A7-422D-A14C-C4EE38B1B447}" type="doc">
      <dgm:prSet loTypeId="urn:microsoft.com/office/officeart/2005/8/layout/cycle7" loCatId="cycle" qsTypeId="urn:microsoft.com/office/officeart/2005/8/quickstyle/simple1" qsCatId="simple" csTypeId="urn:microsoft.com/office/officeart/2005/8/colors/colorful1" csCatId="colorful" phldr="1"/>
      <dgm:spPr/>
      <dgm:t>
        <a:bodyPr/>
        <a:lstStyle/>
        <a:p>
          <a:pPr latinLnBrk="1"/>
          <a:endParaRPr lang="ko-KR" altLang="en-US"/>
        </a:p>
      </dgm:t>
    </dgm:pt>
    <dgm:pt modelId="{31311ACC-BD93-44A0-A78B-625B7E90CB05}">
      <dgm:prSet phldrT="[텍스트]"/>
      <dgm:spPr>
        <a:ln>
          <a:noFill/>
        </a:ln>
      </dgm:spPr>
      <dgm:t>
        <a:bodyPr/>
        <a:lstStyle/>
        <a:p>
          <a:pPr latinLnBrk="1"/>
          <a:r>
            <a:rPr lang="en-US" altLang="ko-KR" b="1" dirty="0">
              <a:effectLst/>
            </a:rPr>
            <a:t>piezo speakers</a:t>
          </a:r>
          <a:endParaRPr lang="ko-KR" altLang="en-US" b="1" dirty="0"/>
        </a:p>
      </dgm:t>
    </dgm:pt>
    <dgm:pt modelId="{B16D393D-31B7-4905-A0AC-358CE2920EB9}" type="parTrans" cxnId="{4770D535-383F-4454-9FC7-3684D0BAF345}">
      <dgm:prSet/>
      <dgm:spPr/>
      <dgm:t>
        <a:bodyPr/>
        <a:lstStyle/>
        <a:p>
          <a:pPr latinLnBrk="1"/>
          <a:endParaRPr lang="ko-KR" altLang="en-US"/>
        </a:p>
      </dgm:t>
    </dgm:pt>
    <dgm:pt modelId="{72FD59DB-366D-49DE-A90A-A4C1D1210037}" type="sibTrans" cxnId="{4770D535-383F-4454-9FC7-3684D0BAF345}">
      <dgm:prSet/>
      <dgm:spPr/>
      <dgm:t>
        <a:bodyPr/>
        <a:lstStyle/>
        <a:p>
          <a:pPr latinLnBrk="1"/>
          <a:endParaRPr lang="ko-KR" altLang="en-US"/>
        </a:p>
      </dgm:t>
    </dgm:pt>
    <dgm:pt modelId="{112C3FF8-1768-4268-BF75-B4EE03BEB55D}">
      <dgm:prSet phldrT="[텍스트]"/>
      <dgm:spPr>
        <a:ln>
          <a:noFill/>
        </a:ln>
      </dgm:spPr>
      <dgm:t>
        <a:bodyPr/>
        <a:lstStyle/>
        <a:p>
          <a:pPr latinLnBrk="1"/>
          <a:r>
            <a:rPr lang="en-US" altLang="ko-KR" b="1" dirty="0">
              <a:effectLst/>
            </a:rPr>
            <a:t>ultrasonic sensors</a:t>
          </a:r>
          <a:endParaRPr lang="ko-KR" altLang="en-US" b="1" dirty="0"/>
        </a:p>
      </dgm:t>
    </dgm:pt>
    <dgm:pt modelId="{F80543CE-6ABA-4E47-925D-B20A5BE4DBDD}" type="parTrans" cxnId="{7FBC7D6F-E65F-474F-B091-D273333C0F83}">
      <dgm:prSet/>
      <dgm:spPr/>
      <dgm:t>
        <a:bodyPr/>
        <a:lstStyle/>
        <a:p>
          <a:pPr latinLnBrk="1"/>
          <a:endParaRPr lang="ko-KR" altLang="en-US"/>
        </a:p>
      </dgm:t>
    </dgm:pt>
    <dgm:pt modelId="{1A415F77-C823-4FC4-BCCC-FA2A5B13C4A2}" type="sibTrans" cxnId="{7FBC7D6F-E65F-474F-B091-D273333C0F83}">
      <dgm:prSet/>
      <dgm:spPr/>
      <dgm:t>
        <a:bodyPr/>
        <a:lstStyle/>
        <a:p>
          <a:pPr latinLnBrk="1"/>
          <a:endParaRPr lang="ko-KR" altLang="en-US"/>
        </a:p>
      </dgm:t>
    </dgm:pt>
    <dgm:pt modelId="{D578EAF8-38ED-4B3B-B355-2F1EBFDA0186}">
      <dgm:prSet phldrT="[텍스트]"/>
      <dgm:spPr>
        <a:ln>
          <a:noFill/>
        </a:ln>
      </dgm:spPr>
      <dgm:t>
        <a:bodyPr/>
        <a:lstStyle/>
        <a:p>
          <a:pPr latinLnBrk="1"/>
          <a:r>
            <a:rPr lang="en-US" altLang="ko-KR" b="1" dirty="0">
              <a:effectLst/>
            </a:rPr>
            <a:t>light sensors</a:t>
          </a:r>
          <a:endParaRPr lang="ko-KR" altLang="en-US" b="1" dirty="0"/>
        </a:p>
      </dgm:t>
    </dgm:pt>
    <dgm:pt modelId="{D3296416-6459-4541-8CF2-8B69952A0DF9}" type="parTrans" cxnId="{A311A53B-3C94-445D-932D-CFE13B9502AE}">
      <dgm:prSet/>
      <dgm:spPr/>
      <dgm:t>
        <a:bodyPr/>
        <a:lstStyle/>
        <a:p>
          <a:pPr latinLnBrk="1"/>
          <a:endParaRPr lang="ko-KR" altLang="en-US"/>
        </a:p>
      </dgm:t>
    </dgm:pt>
    <dgm:pt modelId="{62259272-2BD4-485A-BEB8-E48D6B8C0557}" type="sibTrans" cxnId="{A311A53B-3C94-445D-932D-CFE13B9502AE}">
      <dgm:prSet/>
      <dgm:spPr/>
      <dgm:t>
        <a:bodyPr/>
        <a:lstStyle/>
        <a:p>
          <a:pPr latinLnBrk="1"/>
          <a:endParaRPr lang="ko-KR" altLang="en-US"/>
        </a:p>
      </dgm:t>
    </dgm:pt>
    <dgm:pt modelId="{B63F0890-046A-45A7-ADC5-95A139715487}" type="pres">
      <dgm:prSet presAssocID="{A739CC1D-00A7-422D-A14C-C4EE38B1B447}" presName="Name0" presStyleCnt="0">
        <dgm:presLayoutVars>
          <dgm:dir/>
          <dgm:resizeHandles val="exact"/>
        </dgm:presLayoutVars>
      </dgm:prSet>
      <dgm:spPr/>
    </dgm:pt>
    <dgm:pt modelId="{9C3F79D5-AA71-403B-B940-FE61A0CEDB41}" type="pres">
      <dgm:prSet presAssocID="{31311ACC-BD93-44A0-A78B-625B7E90CB05}" presName="node" presStyleLbl="node1" presStyleIdx="0" presStyleCnt="3">
        <dgm:presLayoutVars>
          <dgm:bulletEnabled val="1"/>
        </dgm:presLayoutVars>
      </dgm:prSet>
      <dgm:spPr/>
    </dgm:pt>
    <dgm:pt modelId="{7BDDD111-C195-4748-9311-B0B750F50072}" type="pres">
      <dgm:prSet presAssocID="{72FD59DB-366D-49DE-A90A-A4C1D1210037}" presName="sibTrans" presStyleLbl="sibTrans2D1" presStyleIdx="0" presStyleCnt="3"/>
      <dgm:spPr/>
    </dgm:pt>
    <dgm:pt modelId="{A4AD64C6-EC15-4978-B596-E5FD689EE92D}" type="pres">
      <dgm:prSet presAssocID="{72FD59DB-366D-49DE-A90A-A4C1D1210037}" presName="connectorText" presStyleLbl="sibTrans2D1" presStyleIdx="0" presStyleCnt="3"/>
      <dgm:spPr/>
    </dgm:pt>
    <dgm:pt modelId="{7980AC61-61B0-470A-B5D3-BD2F35636BBC}" type="pres">
      <dgm:prSet presAssocID="{112C3FF8-1768-4268-BF75-B4EE03BEB55D}" presName="node" presStyleLbl="node1" presStyleIdx="1" presStyleCnt="3">
        <dgm:presLayoutVars>
          <dgm:bulletEnabled val="1"/>
        </dgm:presLayoutVars>
      </dgm:prSet>
      <dgm:spPr/>
    </dgm:pt>
    <dgm:pt modelId="{EA617EBF-6130-439C-A4B1-9807F963CA6D}" type="pres">
      <dgm:prSet presAssocID="{1A415F77-C823-4FC4-BCCC-FA2A5B13C4A2}" presName="sibTrans" presStyleLbl="sibTrans2D1" presStyleIdx="1" presStyleCnt="3"/>
      <dgm:spPr/>
    </dgm:pt>
    <dgm:pt modelId="{F3B73E53-535C-4069-9A95-089BA0D80570}" type="pres">
      <dgm:prSet presAssocID="{1A415F77-C823-4FC4-BCCC-FA2A5B13C4A2}" presName="connectorText" presStyleLbl="sibTrans2D1" presStyleIdx="1" presStyleCnt="3"/>
      <dgm:spPr/>
    </dgm:pt>
    <dgm:pt modelId="{DA52385E-6C38-436D-8E89-F8D64B77D97F}" type="pres">
      <dgm:prSet presAssocID="{D578EAF8-38ED-4B3B-B355-2F1EBFDA0186}" presName="node" presStyleLbl="node1" presStyleIdx="2" presStyleCnt="3">
        <dgm:presLayoutVars>
          <dgm:bulletEnabled val="1"/>
        </dgm:presLayoutVars>
      </dgm:prSet>
      <dgm:spPr/>
    </dgm:pt>
    <dgm:pt modelId="{4252A4D7-DD5F-42F7-BEE0-FC9CF5B8BB06}" type="pres">
      <dgm:prSet presAssocID="{62259272-2BD4-485A-BEB8-E48D6B8C0557}" presName="sibTrans" presStyleLbl="sibTrans2D1" presStyleIdx="2" presStyleCnt="3"/>
      <dgm:spPr/>
    </dgm:pt>
    <dgm:pt modelId="{A7B1697D-45A1-4DD7-A781-DA501C9546C6}" type="pres">
      <dgm:prSet presAssocID="{62259272-2BD4-485A-BEB8-E48D6B8C0557}" presName="connectorText" presStyleLbl="sibTrans2D1" presStyleIdx="2" presStyleCnt="3"/>
      <dgm:spPr/>
    </dgm:pt>
  </dgm:ptLst>
  <dgm:cxnLst>
    <dgm:cxn modelId="{4EDD8F11-49C6-4D53-8C03-BB3022A1F2F0}" type="presOf" srcId="{72FD59DB-366D-49DE-A90A-A4C1D1210037}" destId="{7BDDD111-C195-4748-9311-B0B750F50072}" srcOrd="0" destOrd="0" presId="urn:microsoft.com/office/officeart/2005/8/layout/cycle7"/>
    <dgm:cxn modelId="{8FE44713-9B77-4DE8-9E2D-E63F7E87624C}" type="presOf" srcId="{72FD59DB-366D-49DE-A90A-A4C1D1210037}" destId="{A4AD64C6-EC15-4978-B596-E5FD689EE92D}" srcOrd="1" destOrd="0" presId="urn:microsoft.com/office/officeart/2005/8/layout/cycle7"/>
    <dgm:cxn modelId="{4770D535-383F-4454-9FC7-3684D0BAF345}" srcId="{A739CC1D-00A7-422D-A14C-C4EE38B1B447}" destId="{31311ACC-BD93-44A0-A78B-625B7E90CB05}" srcOrd="0" destOrd="0" parTransId="{B16D393D-31B7-4905-A0AC-358CE2920EB9}" sibTransId="{72FD59DB-366D-49DE-A90A-A4C1D1210037}"/>
    <dgm:cxn modelId="{A311A53B-3C94-445D-932D-CFE13B9502AE}" srcId="{A739CC1D-00A7-422D-A14C-C4EE38B1B447}" destId="{D578EAF8-38ED-4B3B-B355-2F1EBFDA0186}" srcOrd="2" destOrd="0" parTransId="{D3296416-6459-4541-8CF2-8B69952A0DF9}" sibTransId="{62259272-2BD4-485A-BEB8-E48D6B8C0557}"/>
    <dgm:cxn modelId="{93ACFC5E-2158-4362-87A5-0D6C3F576F3A}" type="presOf" srcId="{112C3FF8-1768-4268-BF75-B4EE03BEB55D}" destId="{7980AC61-61B0-470A-B5D3-BD2F35636BBC}" srcOrd="0" destOrd="0" presId="urn:microsoft.com/office/officeart/2005/8/layout/cycle7"/>
    <dgm:cxn modelId="{6B9A5C64-5471-4503-8486-C0A8E2C0F04F}" type="presOf" srcId="{1A415F77-C823-4FC4-BCCC-FA2A5B13C4A2}" destId="{EA617EBF-6130-439C-A4B1-9807F963CA6D}" srcOrd="0" destOrd="0" presId="urn:microsoft.com/office/officeart/2005/8/layout/cycle7"/>
    <dgm:cxn modelId="{7FBC7D6F-E65F-474F-B091-D273333C0F83}" srcId="{A739CC1D-00A7-422D-A14C-C4EE38B1B447}" destId="{112C3FF8-1768-4268-BF75-B4EE03BEB55D}" srcOrd="1" destOrd="0" parTransId="{F80543CE-6ABA-4E47-925D-B20A5BE4DBDD}" sibTransId="{1A415F77-C823-4FC4-BCCC-FA2A5B13C4A2}"/>
    <dgm:cxn modelId="{071B2651-0DC7-4410-BEEB-8749A2321ECF}" type="presOf" srcId="{A739CC1D-00A7-422D-A14C-C4EE38B1B447}" destId="{B63F0890-046A-45A7-ADC5-95A139715487}" srcOrd="0" destOrd="0" presId="urn:microsoft.com/office/officeart/2005/8/layout/cycle7"/>
    <dgm:cxn modelId="{91929352-7A49-44FF-A6F8-6D591556ECE1}" type="presOf" srcId="{D578EAF8-38ED-4B3B-B355-2F1EBFDA0186}" destId="{DA52385E-6C38-436D-8E89-F8D64B77D97F}" srcOrd="0" destOrd="0" presId="urn:microsoft.com/office/officeart/2005/8/layout/cycle7"/>
    <dgm:cxn modelId="{EB00E656-1FCE-41DB-BA65-77255DAB1265}" type="presOf" srcId="{62259272-2BD4-485A-BEB8-E48D6B8C0557}" destId="{A7B1697D-45A1-4DD7-A781-DA501C9546C6}" srcOrd="1" destOrd="0" presId="urn:microsoft.com/office/officeart/2005/8/layout/cycle7"/>
    <dgm:cxn modelId="{0048958A-9952-4C2C-9AFD-CB885B62F9A6}" type="presOf" srcId="{62259272-2BD4-485A-BEB8-E48D6B8C0557}" destId="{4252A4D7-DD5F-42F7-BEE0-FC9CF5B8BB06}" srcOrd="0" destOrd="0" presId="urn:microsoft.com/office/officeart/2005/8/layout/cycle7"/>
    <dgm:cxn modelId="{385BCA8A-9F22-4687-9A3F-981735DAB305}" type="presOf" srcId="{31311ACC-BD93-44A0-A78B-625B7E90CB05}" destId="{9C3F79D5-AA71-403B-B940-FE61A0CEDB41}" srcOrd="0" destOrd="0" presId="urn:microsoft.com/office/officeart/2005/8/layout/cycle7"/>
    <dgm:cxn modelId="{7CFEBC97-FF40-4958-8A39-D2CACE5113B1}" type="presOf" srcId="{1A415F77-C823-4FC4-BCCC-FA2A5B13C4A2}" destId="{F3B73E53-535C-4069-9A95-089BA0D80570}" srcOrd="1" destOrd="0" presId="urn:microsoft.com/office/officeart/2005/8/layout/cycle7"/>
    <dgm:cxn modelId="{82D79DE0-9A9D-4615-AD9E-AE44C35D9ED6}" type="presParOf" srcId="{B63F0890-046A-45A7-ADC5-95A139715487}" destId="{9C3F79D5-AA71-403B-B940-FE61A0CEDB41}" srcOrd="0" destOrd="0" presId="urn:microsoft.com/office/officeart/2005/8/layout/cycle7"/>
    <dgm:cxn modelId="{0EFDF4B3-D194-4245-A86C-FB3800C97734}" type="presParOf" srcId="{B63F0890-046A-45A7-ADC5-95A139715487}" destId="{7BDDD111-C195-4748-9311-B0B750F50072}" srcOrd="1" destOrd="0" presId="urn:microsoft.com/office/officeart/2005/8/layout/cycle7"/>
    <dgm:cxn modelId="{85FEF649-A747-4372-B13B-136FBF109B27}" type="presParOf" srcId="{7BDDD111-C195-4748-9311-B0B750F50072}" destId="{A4AD64C6-EC15-4978-B596-E5FD689EE92D}" srcOrd="0" destOrd="0" presId="urn:microsoft.com/office/officeart/2005/8/layout/cycle7"/>
    <dgm:cxn modelId="{B3AAEE54-11B5-427A-87FD-81AD876E4F2B}" type="presParOf" srcId="{B63F0890-046A-45A7-ADC5-95A139715487}" destId="{7980AC61-61B0-470A-B5D3-BD2F35636BBC}" srcOrd="2" destOrd="0" presId="urn:microsoft.com/office/officeart/2005/8/layout/cycle7"/>
    <dgm:cxn modelId="{1598CCA5-4281-4CF3-AC08-74F6EF26605B}" type="presParOf" srcId="{B63F0890-046A-45A7-ADC5-95A139715487}" destId="{EA617EBF-6130-439C-A4B1-9807F963CA6D}" srcOrd="3" destOrd="0" presId="urn:microsoft.com/office/officeart/2005/8/layout/cycle7"/>
    <dgm:cxn modelId="{127003A0-8A3D-4DDD-B64E-3DAC39601354}" type="presParOf" srcId="{EA617EBF-6130-439C-A4B1-9807F963CA6D}" destId="{F3B73E53-535C-4069-9A95-089BA0D80570}" srcOrd="0" destOrd="0" presId="urn:microsoft.com/office/officeart/2005/8/layout/cycle7"/>
    <dgm:cxn modelId="{5349BFA0-5FDF-42B9-8621-B0FD916D50E5}" type="presParOf" srcId="{B63F0890-046A-45A7-ADC5-95A139715487}" destId="{DA52385E-6C38-436D-8E89-F8D64B77D97F}" srcOrd="4" destOrd="0" presId="urn:microsoft.com/office/officeart/2005/8/layout/cycle7"/>
    <dgm:cxn modelId="{3CD1BAB8-6FB5-46A7-BFE8-DEBF1DC53EEC}" type="presParOf" srcId="{B63F0890-046A-45A7-ADC5-95A139715487}" destId="{4252A4D7-DD5F-42F7-BEE0-FC9CF5B8BB06}" srcOrd="5" destOrd="0" presId="urn:microsoft.com/office/officeart/2005/8/layout/cycle7"/>
    <dgm:cxn modelId="{CB85B0CF-7FE1-4B26-931D-11CF09923975}" type="presParOf" srcId="{4252A4D7-DD5F-42F7-BEE0-FC9CF5B8BB06}" destId="{A7B1697D-45A1-4DD7-A781-DA501C9546C6}"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79D5-AA71-403B-B940-FE61A0CEDB41}">
      <dsp:nvSpPr>
        <dsp:cNvPr id="0" name=""/>
        <dsp:cNvSpPr/>
      </dsp:nvSpPr>
      <dsp:spPr>
        <a:xfrm>
          <a:off x="1236556" y="548025"/>
          <a:ext cx="1496272" cy="748136"/>
        </a:xfrm>
        <a:prstGeom prst="roundRect">
          <a:avLst>
            <a:gd name="adj" fmla="val 10000"/>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b="1" kern="1200" dirty="0">
              <a:effectLst/>
            </a:rPr>
            <a:t>piezo speakers</a:t>
          </a:r>
          <a:endParaRPr lang="ko-KR" altLang="en-US" sz="2000" b="1" kern="1200" dirty="0"/>
        </a:p>
      </dsp:txBody>
      <dsp:txXfrm>
        <a:off x="1258468" y="569937"/>
        <a:ext cx="1452448" cy="704312"/>
      </dsp:txXfrm>
    </dsp:sp>
    <dsp:sp modelId="{7BDDD111-C195-4748-9311-B0B750F50072}">
      <dsp:nvSpPr>
        <dsp:cNvPr id="0" name=""/>
        <dsp:cNvSpPr/>
      </dsp:nvSpPr>
      <dsp:spPr>
        <a:xfrm rot="3600000">
          <a:off x="2212574" y="1861077"/>
          <a:ext cx="779659" cy="261847"/>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2291128" y="1913446"/>
        <a:ext cx="622551" cy="157109"/>
      </dsp:txXfrm>
    </dsp:sp>
    <dsp:sp modelId="{7980AC61-61B0-470A-B5D3-BD2F35636BBC}">
      <dsp:nvSpPr>
        <dsp:cNvPr id="0" name=""/>
        <dsp:cNvSpPr/>
      </dsp:nvSpPr>
      <dsp:spPr>
        <a:xfrm>
          <a:off x="2471979" y="2687841"/>
          <a:ext cx="1496272" cy="748136"/>
        </a:xfrm>
        <a:prstGeom prst="roundRect">
          <a:avLst>
            <a:gd name="adj" fmla="val 10000"/>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b="1" kern="1200" dirty="0">
              <a:effectLst/>
            </a:rPr>
            <a:t>ultrasonic sensors</a:t>
          </a:r>
          <a:endParaRPr lang="ko-KR" altLang="en-US" sz="2000" b="1" kern="1200" dirty="0"/>
        </a:p>
      </dsp:txBody>
      <dsp:txXfrm>
        <a:off x="2493891" y="2709753"/>
        <a:ext cx="1452448" cy="704312"/>
      </dsp:txXfrm>
    </dsp:sp>
    <dsp:sp modelId="{EA617EBF-6130-439C-A4B1-9807F963CA6D}">
      <dsp:nvSpPr>
        <dsp:cNvPr id="0" name=""/>
        <dsp:cNvSpPr/>
      </dsp:nvSpPr>
      <dsp:spPr>
        <a:xfrm rot="10800000">
          <a:off x="1594862" y="2930985"/>
          <a:ext cx="779659" cy="261847"/>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rot="10800000">
        <a:off x="1673416" y="2983354"/>
        <a:ext cx="622551" cy="157109"/>
      </dsp:txXfrm>
    </dsp:sp>
    <dsp:sp modelId="{DA52385E-6C38-436D-8E89-F8D64B77D97F}">
      <dsp:nvSpPr>
        <dsp:cNvPr id="0" name=""/>
        <dsp:cNvSpPr/>
      </dsp:nvSpPr>
      <dsp:spPr>
        <a:xfrm>
          <a:off x="1133" y="2687841"/>
          <a:ext cx="1496272" cy="748136"/>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b="1" kern="1200" dirty="0">
              <a:effectLst/>
            </a:rPr>
            <a:t>light sensors</a:t>
          </a:r>
          <a:endParaRPr lang="ko-KR" altLang="en-US" sz="2000" b="1" kern="1200" dirty="0"/>
        </a:p>
      </dsp:txBody>
      <dsp:txXfrm>
        <a:off x="23045" y="2709753"/>
        <a:ext cx="1452448" cy="704312"/>
      </dsp:txXfrm>
    </dsp:sp>
    <dsp:sp modelId="{4252A4D7-DD5F-42F7-BEE0-FC9CF5B8BB06}">
      <dsp:nvSpPr>
        <dsp:cNvPr id="0" name=""/>
        <dsp:cNvSpPr/>
      </dsp:nvSpPr>
      <dsp:spPr>
        <a:xfrm rot="18000000">
          <a:off x="977151" y="1861077"/>
          <a:ext cx="779659" cy="261847"/>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1055705" y="1913446"/>
        <a:ext cx="622551" cy="15710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17932-2C02-4FE4-A94C-79F6A84285F7}" type="datetimeFigureOut">
              <a:rPr lang="ko-KR" altLang="en-US" smtClean="0"/>
              <a:t>2020-10-26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9FC5A-A207-434B-BBC4-0432579006D2}" type="slidenum">
              <a:rPr lang="ko-KR" altLang="en-US" smtClean="0"/>
              <a:t>‹#›</a:t>
            </a:fld>
            <a:endParaRPr lang="ko-KR" altLang="en-US"/>
          </a:p>
        </p:txBody>
      </p:sp>
    </p:spTree>
    <p:extLst>
      <p:ext uri="{BB962C8B-B14F-4D97-AF65-F5344CB8AC3E}">
        <p14:creationId xmlns:p14="http://schemas.microsoft.com/office/powerpoint/2010/main" val="316853359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solidFill>
                <a:latin typeface="나눔스퀘어 ExtraBold" panose="020B0600000101010101" pitchFamily="50" charset="-127"/>
                <a:ea typeface="나눔스퀘어 ExtraBold" panose="020B0600000101010101" pitchFamily="50" charset="-127"/>
              </a:rPr>
              <a:t>To prevent the risk of deceiving the sensor by using a substitute, the sensor can be installed from multiple surfaces to detect all directions. The light sensor also records changes in brightness, enabling more detailed detection through dual security. Installation of pin numbers, the only way to terminate warning notifications, further increased security.</a:t>
            </a:r>
            <a:endParaRPr lang="ko-KR" altLang="en-US" sz="1200" dirty="0">
              <a:solidFill>
                <a:schemeClr val="bg1"/>
              </a:solidFill>
              <a:latin typeface="나눔스퀘어 ExtraBold" panose="020B0600000101010101" pitchFamily="50" charset="-127"/>
              <a:ea typeface="나눔스퀘어 ExtraBold" panose="020B0600000101010101" pitchFamily="50" charset="-127"/>
            </a:endParaRPr>
          </a:p>
          <a:p>
            <a:endParaRPr lang="ko-KR" altLang="en-US" dirty="0"/>
          </a:p>
        </p:txBody>
      </p:sp>
      <p:sp>
        <p:nvSpPr>
          <p:cNvPr id="4" name="슬라이드 번호 개체 틀 3"/>
          <p:cNvSpPr>
            <a:spLocks noGrp="1"/>
          </p:cNvSpPr>
          <p:nvPr>
            <p:ph type="sldNum" sz="quarter" idx="5"/>
          </p:nvPr>
        </p:nvSpPr>
        <p:spPr/>
        <p:txBody>
          <a:bodyPr/>
          <a:lstStyle/>
          <a:p>
            <a:fld id="{DA99FC5A-A207-434B-BBC4-0432579006D2}" type="slidenum">
              <a:rPr lang="ko-KR" altLang="en-US" smtClean="0"/>
              <a:t>10</a:t>
            </a:fld>
            <a:endParaRPr lang="ko-KR" altLang="en-US"/>
          </a:p>
        </p:txBody>
      </p:sp>
    </p:spTree>
    <p:extLst>
      <p:ext uri="{BB962C8B-B14F-4D97-AF65-F5344CB8AC3E}">
        <p14:creationId xmlns:p14="http://schemas.microsoft.com/office/powerpoint/2010/main" val="358195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3587593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t>2020-10-26</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t>2020-10-26</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7BB4D42-91CE-4012-9E57-E22D19407AA3}"/>
              </a:ext>
            </a:extLst>
          </p:cNvPr>
          <p:cNvGrpSpPr/>
          <p:nvPr/>
        </p:nvGrpSpPr>
        <p:grpSpPr>
          <a:xfrm>
            <a:off x="619949" y="2380865"/>
            <a:ext cx="10952101" cy="1877437"/>
            <a:chOff x="619954" y="1767838"/>
            <a:chExt cx="10952101" cy="1877437"/>
          </a:xfrm>
        </p:grpSpPr>
        <p:sp>
          <p:nvSpPr>
            <p:cNvPr id="2" name="TextBox 1">
              <a:extLst>
                <a:ext uri="{FF2B5EF4-FFF2-40B4-BE49-F238E27FC236}">
                  <a16:creationId xmlns:a16="http://schemas.microsoft.com/office/drawing/2014/main" id="{77178C71-EBB6-426E-B226-10A189FBC989}"/>
                </a:ext>
              </a:extLst>
            </p:cNvPr>
            <p:cNvSpPr txBox="1"/>
            <p:nvPr/>
          </p:nvSpPr>
          <p:spPr>
            <a:xfrm>
              <a:off x="3977471" y="1767838"/>
              <a:ext cx="4237057" cy="646331"/>
            </a:xfrm>
            <a:prstGeom prst="rect">
              <a:avLst/>
            </a:prstGeom>
            <a:noFill/>
          </p:spPr>
          <p:txBody>
            <a:bodyPr wrap="none" rtlCol="0">
              <a:spAutoFit/>
            </a:bodyPr>
            <a:lstStyle/>
            <a:p>
              <a:pPr algn="ctr"/>
              <a:r>
                <a:rPr lang="en-US" altLang="ko-KR" sz="3600" dirty="0">
                  <a:solidFill>
                    <a:schemeClr val="bg1"/>
                  </a:solidFill>
                </a:rPr>
                <a:t>#team_project_plan</a:t>
              </a:r>
              <a:endParaRPr lang="ko-KR" altLang="en-US" sz="3600" dirty="0">
                <a:solidFill>
                  <a:schemeClr val="bg1"/>
                </a:solidFill>
              </a:endParaRPr>
            </a:p>
          </p:txBody>
        </p:sp>
        <p:sp>
          <p:nvSpPr>
            <p:cNvPr id="3" name="TextBox 2">
              <a:extLst>
                <a:ext uri="{FF2B5EF4-FFF2-40B4-BE49-F238E27FC236}">
                  <a16:creationId xmlns:a16="http://schemas.microsoft.com/office/drawing/2014/main" id="{4AA22A71-41D0-496C-964C-0175C6758C97}"/>
                </a:ext>
              </a:extLst>
            </p:cNvPr>
            <p:cNvSpPr txBox="1"/>
            <p:nvPr/>
          </p:nvSpPr>
          <p:spPr>
            <a:xfrm>
              <a:off x="619954" y="2537279"/>
              <a:ext cx="10952101" cy="1107996"/>
            </a:xfrm>
            <a:prstGeom prst="rect">
              <a:avLst/>
            </a:prstGeom>
            <a:noFill/>
          </p:spPr>
          <p:txBody>
            <a:bodyPr wrap="none" rtlCol="0">
              <a:spAutoFit/>
            </a:bodyPr>
            <a:lstStyle/>
            <a:p>
              <a:pPr algn="ctr"/>
              <a:r>
                <a:rPr lang="en-US" altLang="ko-KR" sz="6600" b="1" dirty="0">
                  <a:solidFill>
                    <a:schemeClr val="bg1"/>
                  </a:solidFill>
                  <a:latin typeface="나눔스퀘어 ExtraBold" panose="020B0600000101010101" pitchFamily="50" charset="-127"/>
                  <a:ea typeface="나눔스퀘어 ExtraBold" panose="020B0600000101010101" pitchFamily="50" charset="-127"/>
                </a:rPr>
                <a:t>“Theft Prevention System”</a:t>
              </a:r>
              <a:endParaRPr lang="ko-KR" altLang="en-US" sz="66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F45E20E5-58AA-4730-89B2-E74BC9ACA1E8}"/>
              </a:ext>
            </a:extLst>
          </p:cNvPr>
          <p:cNvSpPr txBox="1"/>
          <p:nvPr/>
        </p:nvSpPr>
        <p:spPr>
          <a:xfrm>
            <a:off x="9495692" y="4826886"/>
            <a:ext cx="2076358" cy="1569660"/>
          </a:xfrm>
          <a:prstGeom prst="rect">
            <a:avLst/>
          </a:prstGeom>
          <a:noFill/>
          <a:ln>
            <a:solidFill>
              <a:schemeClr val="bg1">
                <a:lumMod val="85000"/>
              </a:schemeClr>
            </a:solidFill>
          </a:ln>
        </p:spPr>
        <p:txBody>
          <a:bodyPr wrap="square" rtlCol="0">
            <a:spAutoFit/>
          </a:bodyPr>
          <a:lstStyle/>
          <a:p>
            <a:r>
              <a:rPr lang="en-US" altLang="ko-KR" sz="2400" b="1" dirty="0">
                <a:solidFill>
                  <a:schemeClr val="bg1"/>
                </a:solidFill>
                <a:ea typeface="나눔스퀘어 ExtraBold" panose="020B0600000101010101"/>
              </a:rPr>
              <a:t>   Team 4-3</a:t>
            </a:r>
          </a:p>
          <a:p>
            <a:r>
              <a:rPr lang="en-US" altLang="ko-KR" dirty="0">
                <a:solidFill>
                  <a:schemeClr val="bg1"/>
                </a:solidFill>
                <a:ea typeface="나눔스퀘어 ExtraBold" panose="020B0600000101010101"/>
              </a:rPr>
              <a:t>201636417 </a:t>
            </a:r>
            <a:r>
              <a:rPr lang="ko-KR" altLang="en-US" dirty="0" err="1">
                <a:solidFill>
                  <a:schemeClr val="bg1"/>
                </a:solidFill>
                <a:ea typeface="나눔스퀘어 ExtraBold" panose="020B0600000101010101"/>
              </a:rPr>
              <a:t>심우석</a:t>
            </a:r>
            <a:endParaRPr lang="en-US" altLang="ko-KR" dirty="0">
              <a:solidFill>
                <a:schemeClr val="bg1"/>
              </a:solidFill>
              <a:ea typeface="나눔스퀘어 ExtraBold" panose="020B0600000101010101"/>
            </a:endParaRPr>
          </a:p>
          <a:p>
            <a:r>
              <a:rPr lang="en-US" altLang="ko-KR" dirty="0">
                <a:solidFill>
                  <a:schemeClr val="bg1"/>
                </a:solidFill>
                <a:ea typeface="나눔스퀘어 ExtraBold" panose="020B0600000101010101"/>
              </a:rPr>
              <a:t>201932112 </a:t>
            </a:r>
            <a:r>
              <a:rPr lang="ko-KR" altLang="en-US" dirty="0">
                <a:solidFill>
                  <a:schemeClr val="bg1"/>
                </a:solidFill>
                <a:ea typeface="나눔스퀘어 ExtraBold" panose="020B0600000101010101"/>
              </a:rPr>
              <a:t>김주은</a:t>
            </a:r>
            <a:endParaRPr lang="en-US" altLang="ko-KR" dirty="0">
              <a:solidFill>
                <a:schemeClr val="bg1"/>
              </a:solidFill>
              <a:ea typeface="나눔스퀘어 ExtraBold" panose="020B0600000101010101"/>
            </a:endParaRPr>
          </a:p>
          <a:p>
            <a:r>
              <a:rPr lang="en-US" altLang="ko-KR" dirty="0">
                <a:solidFill>
                  <a:schemeClr val="bg1"/>
                </a:solidFill>
                <a:ea typeface="나눔스퀘어 ExtraBold" panose="020B0600000101010101"/>
              </a:rPr>
              <a:t>201932119 </a:t>
            </a:r>
            <a:r>
              <a:rPr lang="ko-KR" altLang="en-US" dirty="0" err="1">
                <a:solidFill>
                  <a:schemeClr val="bg1"/>
                </a:solidFill>
                <a:ea typeface="나눔스퀘어 ExtraBold" panose="020B0600000101010101"/>
              </a:rPr>
              <a:t>박나운</a:t>
            </a:r>
            <a:endParaRPr lang="en-US" altLang="ko-KR" dirty="0">
              <a:solidFill>
                <a:schemeClr val="bg1"/>
              </a:solidFill>
              <a:ea typeface="나눔스퀘어 ExtraBold" panose="020B0600000101010101"/>
            </a:endParaRPr>
          </a:p>
          <a:p>
            <a:r>
              <a:rPr lang="en-US" altLang="ko-KR" dirty="0">
                <a:solidFill>
                  <a:schemeClr val="bg1"/>
                </a:solidFill>
                <a:ea typeface="나눔스퀘어 ExtraBold" panose="020B0600000101010101"/>
              </a:rPr>
              <a:t>201932135 </a:t>
            </a:r>
            <a:r>
              <a:rPr lang="ko-KR" altLang="en-US" dirty="0" err="1">
                <a:solidFill>
                  <a:schemeClr val="bg1"/>
                </a:solidFill>
                <a:ea typeface="나눔스퀘어 ExtraBold" panose="020B0600000101010101"/>
              </a:rPr>
              <a:t>이다영</a:t>
            </a:r>
            <a:endParaRPr lang="ko-KR" altLang="en-US" dirty="0">
              <a:solidFill>
                <a:schemeClr val="bg1"/>
              </a:solidFill>
              <a:ea typeface="나눔스퀘어 ExtraBold" panose="020B0600000101010101"/>
            </a:endParaRPr>
          </a:p>
        </p:txBody>
      </p:sp>
      <p:sp>
        <p:nvSpPr>
          <p:cNvPr id="7" name="TextBox 6">
            <a:extLst>
              <a:ext uri="{FF2B5EF4-FFF2-40B4-BE49-F238E27FC236}">
                <a16:creationId xmlns:a16="http://schemas.microsoft.com/office/drawing/2014/main" id="{B3746E35-3C9C-4210-B0CF-E07EE263AD7D}"/>
              </a:ext>
            </a:extLst>
          </p:cNvPr>
          <p:cNvSpPr txBox="1"/>
          <p:nvPr/>
        </p:nvSpPr>
        <p:spPr>
          <a:xfrm>
            <a:off x="9792676" y="6478955"/>
            <a:ext cx="2321170" cy="234460"/>
          </a:xfrm>
          <a:prstGeom prst="rect">
            <a:avLst/>
          </a:prstGeom>
          <a:solidFill>
            <a:srgbClr val="024B80"/>
          </a:solidFill>
        </p:spPr>
        <p:txBody>
          <a:bodyPr wrap="square" rtlCol="0">
            <a:spAutoFit/>
          </a:bodyPr>
          <a:lstStyle/>
          <a:p>
            <a:endParaRPr lang="ko-KR" altLang="en-US" dirty="0"/>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4</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38" y="174504"/>
            <a:ext cx="9043036" cy="1200329"/>
          </a:xfrm>
          <a:prstGeom prst="rect">
            <a:avLst/>
          </a:prstGeom>
          <a:noFill/>
        </p:spPr>
        <p:txBody>
          <a:bodyPr wrap="square" rtlCol="0">
            <a:spAutoFit/>
          </a:bodyPr>
          <a:lstStyle/>
          <a:p>
            <a:r>
              <a:rPr lang="en-US" altLang="ko-KR" sz="3600" b="1" dirty="0">
                <a:latin typeface="나눔스퀘어 ExtraBold" panose="020B0600000101010101" pitchFamily="50" charset="-127"/>
                <a:ea typeface="나눔스퀘어 ExtraBold" panose="020B0600000101010101" pitchFamily="50" charset="-127"/>
              </a:rPr>
              <a:t>Special points of our proposed system</a:t>
            </a:r>
            <a:endParaRPr lang="ko-KR" altLang="en-US" sz="3600" b="1" dirty="0">
              <a:latin typeface="나눔스퀘어 ExtraBold" panose="020B0600000101010101" pitchFamily="50" charset="-127"/>
              <a:ea typeface="나눔스퀘어 ExtraBold" panose="020B0600000101010101" pitchFamily="50" charset="-127"/>
            </a:endParaRPr>
          </a:p>
          <a:p>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grpSp>
        <p:nvGrpSpPr>
          <p:cNvPr id="2" name="그룹 1">
            <a:extLst>
              <a:ext uri="{FF2B5EF4-FFF2-40B4-BE49-F238E27FC236}">
                <a16:creationId xmlns:a16="http://schemas.microsoft.com/office/drawing/2014/main" id="{49BB146B-4F01-4DB9-AA6B-1B443C456B63}"/>
              </a:ext>
            </a:extLst>
          </p:cNvPr>
          <p:cNvGrpSpPr/>
          <p:nvPr/>
        </p:nvGrpSpPr>
        <p:grpSpPr>
          <a:xfrm>
            <a:off x="567175" y="1453051"/>
            <a:ext cx="11129524" cy="4664738"/>
            <a:chOff x="681475" y="1416890"/>
            <a:chExt cx="11129524" cy="4664738"/>
          </a:xfrm>
        </p:grpSpPr>
        <p:grpSp>
          <p:nvGrpSpPr>
            <p:cNvPr id="32" name="그룹 31">
              <a:extLst>
                <a:ext uri="{FF2B5EF4-FFF2-40B4-BE49-F238E27FC236}">
                  <a16:creationId xmlns:a16="http://schemas.microsoft.com/office/drawing/2014/main" id="{7435D685-E857-412B-B329-3CB891BFC18D}"/>
                </a:ext>
              </a:extLst>
            </p:cNvPr>
            <p:cNvGrpSpPr/>
            <p:nvPr/>
          </p:nvGrpSpPr>
          <p:grpSpPr>
            <a:xfrm>
              <a:off x="681475" y="1416890"/>
              <a:ext cx="11129524" cy="2325817"/>
              <a:chOff x="290374" y="1558959"/>
              <a:chExt cx="11135031" cy="2325817"/>
            </a:xfrm>
            <a:solidFill>
              <a:schemeClr val="accent1"/>
            </a:solidFill>
          </p:grpSpPr>
          <p:sp>
            <p:nvSpPr>
              <p:cNvPr id="33" name="직사각형 32">
                <a:extLst>
                  <a:ext uri="{FF2B5EF4-FFF2-40B4-BE49-F238E27FC236}">
                    <a16:creationId xmlns:a16="http://schemas.microsoft.com/office/drawing/2014/main" id="{C2BCD124-DCF0-4202-978A-108DDA10279A}"/>
                  </a:ext>
                </a:extLst>
              </p:cNvPr>
              <p:cNvSpPr/>
              <p:nvPr/>
            </p:nvSpPr>
            <p:spPr>
              <a:xfrm>
                <a:off x="290374" y="1558959"/>
                <a:ext cx="2122509" cy="23258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직사각형 33">
                <a:extLst>
                  <a:ext uri="{FF2B5EF4-FFF2-40B4-BE49-F238E27FC236}">
                    <a16:creationId xmlns:a16="http://schemas.microsoft.com/office/drawing/2014/main" id="{5764881C-1A3A-43E0-BF55-E4D9B160C388}"/>
                  </a:ext>
                </a:extLst>
              </p:cNvPr>
              <p:cNvSpPr/>
              <p:nvPr/>
            </p:nvSpPr>
            <p:spPr>
              <a:xfrm>
                <a:off x="2570598" y="1654102"/>
                <a:ext cx="8134926" cy="2230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9D041B92-B5B8-49CA-A106-DC0C14C31D32}"/>
                  </a:ext>
                </a:extLst>
              </p:cNvPr>
              <p:cNvSpPr txBox="1"/>
              <p:nvPr/>
            </p:nvSpPr>
            <p:spPr>
              <a:xfrm>
                <a:off x="553460" y="1694359"/>
                <a:ext cx="1592740" cy="1938992"/>
              </a:xfrm>
              <a:prstGeom prst="rect">
                <a:avLst/>
              </a:prstGeom>
              <a:grpFill/>
            </p:spPr>
            <p:txBody>
              <a:bodyPr wrap="square" rtlCol="0">
                <a:spAutoFit/>
              </a:bodyPr>
              <a:lstStyle/>
              <a:p>
                <a:pPr algn="ctr"/>
                <a:r>
                  <a:rPr lang="en-US" altLang="ko-KR" sz="4000" b="1" dirty="0">
                    <a:solidFill>
                      <a:schemeClr val="bg1"/>
                    </a:solidFill>
                  </a:rPr>
                  <a:t>Pros </a:t>
                </a:r>
              </a:p>
              <a:p>
                <a:pPr algn="ctr"/>
                <a:r>
                  <a:rPr lang="en-US" altLang="ko-KR" sz="4000" b="1" dirty="0">
                    <a:solidFill>
                      <a:schemeClr val="bg1"/>
                    </a:solidFill>
                  </a:rPr>
                  <a:t>&amp;</a:t>
                </a:r>
              </a:p>
              <a:p>
                <a:pPr algn="ctr"/>
                <a:r>
                  <a:rPr lang="en-US" altLang="ko-KR" sz="4000" b="1" dirty="0">
                    <a:solidFill>
                      <a:schemeClr val="bg1"/>
                    </a:solidFill>
                  </a:rPr>
                  <a:t>Cons</a:t>
                </a:r>
                <a:endParaRPr lang="ko-KR" altLang="en-US" sz="4000" b="1" dirty="0">
                  <a:solidFill>
                    <a:schemeClr val="bg1"/>
                  </a:solidFill>
                </a:endParaRPr>
              </a:p>
            </p:txBody>
          </p:sp>
          <p:sp>
            <p:nvSpPr>
              <p:cNvPr id="36" name="TextBox 35">
                <a:extLst>
                  <a:ext uri="{FF2B5EF4-FFF2-40B4-BE49-F238E27FC236}">
                    <a16:creationId xmlns:a16="http://schemas.microsoft.com/office/drawing/2014/main" id="{4BF63BFD-8055-4554-A9B6-1863C0822462}"/>
                  </a:ext>
                </a:extLst>
              </p:cNvPr>
              <p:cNvSpPr txBox="1"/>
              <p:nvPr/>
            </p:nvSpPr>
            <p:spPr>
              <a:xfrm>
                <a:off x="2566573" y="1576445"/>
                <a:ext cx="8858832" cy="2308324"/>
              </a:xfrm>
              <a:prstGeom prst="rect">
                <a:avLst/>
              </a:prstGeom>
              <a:grpFill/>
            </p:spPr>
            <p:txBody>
              <a:bodyPr wrap="square" rtlCol="0">
                <a:spAutoFit/>
              </a:bodyPr>
              <a:lstStyle/>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Advantage</a:t>
                </a:r>
                <a:r>
                  <a:rPr lang="en-US" altLang="ko-KR" sz="2400" dirty="0">
                    <a:solidFill>
                      <a:schemeClr val="bg1"/>
                    </a:solidFill>
                    <a:latin typeface="나눔스퀘어 ExtraBold" panose="020B0600000101010101" pitchFamily="50" charset="-127"/>
                    <a:ea typeface="나눔스퀘어 ExtraBold" panose="020B0600000101010101" pitchFamily="50" charset="-127"/>
                  </a:rPr>
                  <a:t> : </a:t>
                </a:r>
                <a:r>
                  <a:rPr lang="en-US" altLang="ko-KR" sz="2300" dirty="0">
                    <a:solidFill>
                      <a:schemeClr val="bg1"/>
                    </a:solidFill>
                    <a:latin typeface="나눔스퀘어 ExtraBold" panose="020B0600000101010101" pitchFamily="50" charset="-127"/>
                    <a:ea typeface="나눔스퀘어 ExtraBold" panose="020B0600000101010101" pitchFamily="50" charset="-127"/>
                  </a:rPr>
                  <a:t>Fine motion detection is possible. </a:t>
                </a:r>
              </a:p>
              <a:p>
                <a:r>
                  <a:rPr lang="en-US" altLang="ko-KR" sz="2300" dirty="0">
                    <a:solidFill>
                      <a:schemeClr val="bg1"/>
                    </a:solidFill>
                    <a:latin typeface="나눔스퀘어 ExtraBold" panose="020B0600000101010101" pitchFamily="50" charset="-127"/>
                    <a:ea typeface="나눔스퀘어 ExtraBold" panose="020B0600000101010101" pitchFamily="50" charset="-127"/>
                  </a:rPr>
                  <a:t>                 Flexible operation is possible through </a:t>
                </a:r>
              </a:p>
              <a:p>
                <a:r>
                  <a:rPr lang="en-US" altLang="ko-KR" sz="2300" dirty="0">
                    <a:solidFill>
                      <a:schemeClr val="bg1"/>
                    </a:solidFill>
                    <a:latin typeface="나눔스퀘어 ExtraBold" panose="020B0600000101010101" pitchFamily="50" charset="-127"/>
                    <a:ea typeface="나눔스퀘어 ExtraBold" panose="020B0600000101010101" pitchFamily="50" charset="-127"/>
                  </a:rPr>
                  <a:t>                 various pin numbers.</a:t>
                </a:r>
              </a:p>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Weakness</a:t>
                </a:r>
                <a:r>
                  <a:rPr lang="en-US" altLang="ko-KR" sz="2400" dirty="0">
                    <a:solidFill>
                      <a:schemeClr val="bg1"/>
                    </a:solidFill>
                    <a:latin typeface="나눔스퀘어 ExtraBold" panose="020B0600000101010101" pitchFamily="50" charset="-127"/>
                    <a:ea typeface="나눔스퀘어 ExtraBold" panose="020B0600000101010101" pitchFamily="50" charset="-127"/>
                  </a:rPr>
                  <a:t> : </a:t>
                </a:r>
                <a:r>
                  <a:rPr lang="en-US" altLang="ko-KR" sz="2300" dirty="0">
                    <a:solidFill>
                      <a:schemeClr val="bg1"/>
                    </a:solidFill>
                    <a:latin typeface="나눔스퀘어 ExtraBold" panose="020B0600000101010101" pitchFamily="50" charset="-127"/>
                    <a:ea typeface="나눔스퀘어 ExtraBold" panose="020B0600000101010101" pitchFamily="50" charset="-127"/>
                  </a:rPr>
                  <a:t>All sensors stop when pin numbers are                  </a:t>
                </a:r>
              </a:p>
              <a:p>
                <a:r>
                  <a:rPr lang="en-US" altLang="ko-KR" sz="2300" dirty="0">
                    <a:solidFill>
                      <a:schemeClr val="bg1"/>
                    </a:solidFill>
                    <a:latin typeface="나눔스퀘어 ExtraBold" panose="020B0600000101010101" pitchFamily="50" charset="-127"/>
                    <a:ea typeface="나눔스퀘어 ExtraBold" panose="020B0600000101010101" pitchFamily="50" charset="-127"/>
                  </a:rPr>
                  <a:t>                exposed, as this can only be adjusted </a:t>
                </a:r>
              </a:p>
              <a:p>
                <a:r>
                  <a:rPr lang="en-US" altLang="ko-KR" sz="2300" dirty="0">
                    <a:solidFill>
                      <a:schemeClr val="bg1"/>
                    </a:solidFill>
                    <a:latin typeface="나눔스퀘어 ExtraBold" panose="020B0600000101010101" pitchFamily="50" charset="-127"/>
                    <a:ea typeface="나눔스퀘어 ExtraBold" panose="020B0600000101010101" pitchFamily="50" charset="-127"/>
                  </a:rPr>
                  <a:t>                with pin numbers</a:t>
                </a:r>
                <a:endParaRPr lang="ko-KR" altLang="en-US" sz="2300"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7" name="그룹 36">
              <a:extLst>
                <a:ext uri="{FF2B5EF4-FFF2-40B4-BE49-F238E27FC236}">
                  <a16:creationId xmlns:a16="http://schemas.microsoft.com/office/drawing/2014/main" id="{C1EFD358-B8A4-4BD6-841A-059043C1E70D}"/>
                </a:ext>
              </a:extLst>
            </p:cNvPr>
            <p:cNvGrpSpPr/>
            <p:nvPr/>
          </p:nvGrpSpPr>
          <p:grpSpPr>
            <a:xfrm>
              <a:off x="691741" y="3896426"/>
              <a:ext cx="11119258" cy="2185202"/>
              <a:chOff x="1186298" y="1634890"/>
              <a:chExt cx="9662457" cy="1258977"/>
            </a:xfrm>
            <a:solidFill>
              <a:schemeClr val="accent1"/>
            </a:solidFill>
          </p:grpSpPr>
          <p:sp>
            <p:nvSpPr>
              <p:cNvPr id="38" name="직사각형 37">
                <a:extLst>
                  <a:ext uri="{FF2B5EF4-FFF2-40B4-BE49-F238E27FC236}">
                    <a16:creationId xmlns:a16="http://schemas.microsoft.com/office/drawing/2014/main" id="{2AA8E27F-56A2-405A-8799-0E398AB4D89E}"/>
                  </a:ext>
                </a:extLst>
              </p:cNvPr>
              <p:cNvSpPr/>
              <p:nvPr/>
            </p:nvSpPr>
            <p:spPr>
              <a:xfrm>
                <a:off x="1186298" y="1666463"/>
                <a:ext cx="1737467" cy="1155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D0AA8CD0-A394-4273-B961-404A536E487A}"/>
                  </a:ext>
                </a:extLst>
              </p:cNvPr>
              <p:cNvSpPr/>
              <p:nvPr/>
            </p:nvSpPr>
            <p:spPr>
              <a:xfrm>
                <a:off x="3154378" y="1635467"/>
                <a:ext cx="7694377" cy="1258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0" name="TextBox 39">
                <a:extLst>
                  <a:ext uri="{FF2B5EF4-FFF2-40B4-BE49-F238E27FC236}">
                    <a16:creationId xmlns:a16="http://schemas.microsoft.com/office/drawing/2014/main" id="{CA1EA45A-979E-430B-8841-BC99F2AA4C32}"/>
                  </a:ext>
                </a:extLst>
              </p:cNvPr>
              <p:cNvSpPr txBox="1"/>
              <p:nvPr/>
            </p:nvSpPr>
            <p:spPr>
              <a:xfrm>
                <a:off x="1186298" y="1634890"/>
                <a:ext cx="1844425" cy="1258977"/>
              </a:xfrm>
              <a:prstGeom prst="rect">
                <a:avLst/>
              </a:prstGeom>
              <a:grpFill/>
            </p:spPr>
            <p:txBody>
              <a:bodyPr wrap="square" rtlCol="0">
                <a:spAutoFit/>
              </a:bodyPr>
              <a:lstStyle/>
              <a:p>
                <a:pPr algn="ctr"/>
                <a:r>
                  <a:rPr lang="en-US" altLang="ko-KR" sz="3600" b="1" dirty="0">
                    <a:solidFill>
                      <a:schemeClr val="bg1"/>
                    </a:solidFill>
                  </a:rPr>
                  <a:t>Special </a:t>
                </a:r>
              </a:p>
              <a:p>
                <a:pPr algn="ctr"/>
                <a:r>
                  <a:rPr lang="en-US" altLang="ko-KR" sz="3600" b="1" dirty="0">
                    <a:solidFill>
                      <a:schemeClr val="bg1"/>
                    </a:solidFill>
                  </a:rPr>
                  <a:t>points</a:t>
                </a:r>
              </a:p>
              <a:p>
                <a:pPr algn="ctr"/>
                <a:r>
                  <a:rPr lang="en-US" altLang="ko-KR" sz="3200" b="1" dirty="0">
                    <a:solidFill>
                      <a:schemeClr val="bg1"/>
                    </a:solidFill>
                  </a:rPr>
                  <a:t>To be stressed</a:t>
                </a:r>
                <a:endParaRPr lang="ko-KR" altLang="en-US" sz="3200" b="1" dirty="0">
                  <a:solidFill>
                    <a:schemeClr val="bg1"/>
                  </a:solidFill>
                </a:endParaRPr>
              </a:p>
            </p:txBody>
          </p:sp>
          <p:sp>
            <p:nvSpPr>
              <p:cNvPr id="41" name="TextBox 40">
                <a:extLst>
                  <a:ext uri="{FF2B5EF4-FFF2-40B4-BE49-F238E27FC236}">
                    <a16:creationId xmlns:a16="http://schemas.microsoft.com/office/drawing/2014/main" id="{49281490-00FE-404E-BBE9-74CACC897D89}"/>
                  </a:ext>
                </a:extLst>
              </p:cNvPr>
              <p:cNvSpPr txBox="1"/>
              <p:nvPr/>
            </p:nvSpPr>
            <p:spPr>
              <a:xfrm>
                <a:off x="3154378" y="1699660"/>
                <a:ext cx="7694377" cy="1028466"/>
              </a:xfrm>
              <a:prstGeom prst="rect">
                <a:avLst/>
              </a:prstGeom>
              <a:grpFill/>
            </p:spPr>
            <p:txBody>
              <a:bodyPr wrap="square" rtlCol="0">
                <a:spAutoFit/>
              </a:bodyPr>
              <a:lstStyle/>
              <a:p>
                <a:r>
                  <a:rPr lang="en-US" altLang="ko-KR" sz="2200" dirty="0">
                    <a:solidFill>
                      <a:schemeClr val="bg1"/>
                    </a:solidFill>
                    <a:latin typeface="나눔스퀘어 ExtraBold" panose="020B0600000101010101" pitchFamily="50" charset="-127"/>
                    <a:ea typeface="나눔스퀘어 ExtraBold" panose="020B0600000101010101" pitchFamily="50" charset="-127"/>
                  </a:rPr>
                  <a:t>Installing the sensor from multiple surfaces ⇒ </a:t>
                </a:r>
                <a:r>
                  <a:rPr lang="en-US" altLang="ko-KR" sz="2200" b="1" dirty="0">
                    <a:solidFill>
                      <a:schemeClr val="bg1"/>
                    </a:solidFill>
                    <a:latin typeface="나눔스퀘어 ExtraBold" panose="020B0600000101010101" pitchFamily="50" charset="-127"/>
                    <a:ea typeface="나눔스퀘어 ExtraBold" panose="020B0600000101010101" pitchFamily="50" charset="-127"/>
                  </a:rPr>
                  <a:t>Detect all directions</a:t>
                </a:r>
              </a:p>
              <a:p>
                <a:r>
                  <a:rPr lang="en-US" altLang="ko-KR" sz="2200" b="1" dirty="0">
                    <a:solidFill>
                      <a:schemeClr val="bg1"/>
                    </a:solidFill>
                    <a:latin typeface="나눔스퀘어 ExtraBold" panose="020B0600000101010101" pitchFamily="50" charset="-127"/>
                    <a:ea typeface="나눔스퀘어 ExtraBold" panose="020B0600000101010101" pitchFamily="50" charset="-127"/>
                  </a:rPr>
                  <a:t> </a:t>
                </a:r>
              </a:p>
              <a:p>
                <a:r>
                  <a:rPr lang="en-US" altLang="ko-KR" sz="2200" dirty="0">
                    <a:solidFill>
                      <a:schemeClr val="bg1"/>
                    </a:solidFill>
                    <a:latin typeface="나눔스퀘어 ExtraBold" panose="020B0600000101010101" pitchFamily="50" charset="-127"/>
                    <a:ea typeface="나눔스퀘어 ExtraBold" panose="020B0600000101010101" pitchFamily="50" charset="-127"/>
                  </a:rPr>
                  <a:t>The light sensor records changes in brightness </a:t>
                </a:r>
                <a:r>
                  <a:rPr lang="en-US" altLang="ko-KR" sz="2200" dirty="0">
                    <a:solidFill>
                      <a:schemeClr val="bg1"/>
                    </a:solidFill>
                    <a:latin typeface="맑은 고딕" panose="020B0503020000020004" pitchFamily="50" charset="-127"/>
                    <a:ea typeface="맑은 고딕" panose="020B0503020000020004" pitchFamily="50" charset="-127"/>
                  </a:rPr>
                  <a:t>⇒ </a:t>
                </a:r>
                <a:r>
                  <a:rPr lang="en-US" altLang="ko-KR" sz="2200" b="1" dirty="0">
                    <a:solidFill>
                      <a:schemeClr val="bg1"/>
                    </a:solidFill>
                    <a:latin typeface="맑은 고딕" panose="020B0503020000020004" pitchFamily="50" charset="-127"/>
                    <a:ea typeface="나눔스퀘어 ExtraBold" panose="020B0600000101010101" pitchFamily="50" charset="-127"/>
                  </a:rPr>
                  <a:t>D</a:t>
                </a:r>
                <a:r>
                  <a:rPr lang="en-US" altLang="ko-KR" sz="2200" b="1" dirty="0">
                    <a:solidFill>
                      <a:schemeClr val="bg1"/>
                    </a:solidFill>
                    <a:latin typeface="나눔스퀘어 ExtraBold" panose="020B0600000101010101" pitchFamily="50" charset="-127"/>
                    <a:ea typeface="나눔스퀘어 ExtraBold" panose="020B0600000101010101" pitchFamily="50" charset="-127"/>
                  </a:rPr>
                  <a:t>ual security</a:t>
                </a:r>
              </a:p>
              <a:p>
                <a:endParaRPr lang="en-US" altLang="ko-KR" sz="2200" b="1" dirty="0">
                  <a:solidFill>
                    <a:schemeClr val="bg1"/>
                  </a:solidFill>
                  <a:latin typeface="나눔스퀘어 ExtraBold" panose="020B0600000101010101" pitchFamily="50" charset="-127"/>
                  <a:ea typeface="나눔스퀘어 ExtraBold" panose="020B0600000101010101" pitchFamily="50" charset="-127"/>
                </a:endParaRPr>
              </a:p>
              <a:p>
                <a:r>
                  <a:rPr lang="en-US" altLang="ko-KR" sz="2200" dirty="0">
                    <a:solidFill>
                      <a:schemeClr val="bg1"/>
                    </a:solidFill>
                    <a:latin typeface="나눔스퀘어 ExtraBold" panose="020B0600000101010101" pitchFamily="50" charset="-127"/>
                    <a:ea typeface="나눔스퀘어 ExtraBold" panose="020B0600000101010101" pitchFamily="50" charset="-127"/>
                  </a:rPr>
                  <a:t>Installation of pin numbers </a:t>
                </a:r>
                <a:r>
                  <a:rPr lang="en-US" altLang="ko-KR" sz="2200" dirty="0">
                    <a:solidFill>
                      <a:schemeClr val="bg1"/>
                    </a:solidFill>
                    <a:latin typeface="맑은 고딕" panose="020B0503020000020004" pitchFamily="50" charset="-127"/>
                    <a:ea typeface="맑은 고딕" panose="020B0503020000020004" pitchFamily="50" charset="-127"/>
                  </a:rPr>
                  <a:t>⇒ </a:t>
                </a:r>
                <a:r>
                  <a:rPr lang="en-US" altLang="ko-KR" sz="2200" b="1" dirty="0">
                    <a:solidFill>
                      <a:schemeClr val="bg1"/>
                    </a:solidFill>
                    <a:latin typeface="나눔스퀘어 ExtraBold" panose="020B0600000101010101" pitchFamily="50" charset="-127"/>
                    <a:ea typeface="나눔스퀘어 ExtraBold" panose="020B0600000101010101" pitchFamily="50" charset="-127"/>
                  </a:rPr>
                  <a:t>Increased security</a:t>
                </a:r>
                <a:endParaRPr lang="ko-KR" altLang="en-US" sz="22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
        <p:nvSpPr>
          <p:cNvPr id="3" name="TextBox 2">
            <a:extLst>
              <a:ext uri="{FF2B5EF4-FFF2-40B4-BE49-F238E27FC236}">
                <a16:creationId xmlns:a16="http://schemas.microsoft.com/office/drawing/2014/main" id="{91CF2CDB-7AE3-4211-A442-E42C209F5067}"/>
              </a:ext>
            </a:extLst>
          </p:cNvPr>
          <p:cNvSpPr txBox="1"/>
          <p:nvPr/>
        </p:nvSpPr>
        <p:spPr>
          <a:xfrm>
            <a:off x="9792676" y="6449036"/>
            <a:ext cx="2321170" cy="234460"/>
          </a:xfrm>
          <a:prstGeom prst="rect">
            <a:avLst/>
          </a:prstGeom>
          <a:solidFill>
            <a:srgbClr val="024B80"/>
          </a:solidFill>
        </p:spPr>
        <p:txBody>
          <a:bodyPr wrap="square" rtlCol="0">
            <a:spAutoFit/>
          </a:bodyPr>
          <a:lstStyle/>
          <a:p>
            <a:endParaRPr lang="ko-KR" altLang="en-US" dirty="0"/>
          </a:p>
        </p:txBody>
      </p:sp>
    </p:spTree>
    <p:extLst>
      <p:ext uri="{BB962C8B-B14F-4D97-AF65-F5344CB8AC3E}">
        <p14:creationId xmlns:p14="http://schemas.microsoft.com/office/powerpoint/2010/main" val="397060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FB693-20AB-4389-B7D1-F6DFD773909D}"/>
              </a:ext>
            </a:extLst>
          </p:cNvPr>
          <p:cNvSpPr txBox="1"/>
          <p:nvPr/>
        </p:nvSpPr>
        <p:spPr>
          <a:xfrm>
            <a:off x="9792676" y="6478955"/>
            <a:ext cx="2321170" cy="234460"/>
          </a:xfrm>
          <a:prstGeom prst="rect">
            <a:avLst/>
          </a:prstGeom>
          <a:solidFill>
            <a:srgbClr val="024B80"/>
          </a:solidFill>
        </p:spPr>
        <p:txBody>
          <a:bodyPr wrap="square" rtlCol="0">
            <a:spAutoFit/>
          </a:bodyPr>
          <a:lstStyle/>
          <a:p>
            <a:endParaRPr lang="ko-KR" altLang="en-US" dirty="0"/>
          </a:p>
        </p:txBody>
      </p:sp>
      <p:pic>
        <p:nvPicPr>
          <p:cNvPr id="8" name="그림 7">
            <a:extLst>
              <a:ext uri="{FF2B5EF4-FFF2-40B4-BE49-F238E27FC236}">
                <a16:creationId xmlns:a16="http://schemas.microsoft.com/office/drawing/2014/main" id="{47F6F37C-8CB6-4340-AAE3-7F56768B368C}"/>
              </a:ext>
            </a:extLst>
          </p:cNvPr>
          <p:cNvPicPr>
            <a:picLocks noChangeAspect="1"/>
          </p:cNvPicPr>
          <p:nvPr/>
        </p:nvPicPr>
        <p:blipFill rotWithShape="1">
          <a:blip r:embed="rId2">
            <a:extLst>
              <a:ext uri="{28A0092B-C50C-407E-A947-70E740481C1C}">
                <a14:useLocalDpi xmlns:a14="http://schemas.microsoft.com/office/drawing/2010/main" val="0"/>
              </a:ext>
            </a:extLst>
          </a:blip>
          <a:srcRect t="4004" b="25674"/>
          <a:stretch/>
        </p:blipFill>
        <p:spPr>
          <a:xfrm>
            <a:off x="0" y="0"/>
            <a:ext cx="12192000" cy="6858000"/>
          </a:xfrm>
          <a:prstGeom prst="rect">
            <a:avLst/>
          </a:prstGeom>
        </p:spPr>
      </p:pic>
      <p:grpSp>
        <p:nvGrpSpPr>
          <p:cNvPr id="13" name="그룹 12">
            <a:extLst>
              <a:ext uri="{FF2B5EF4-FFF2-40B4-BE49-F238E27FC236}">
                <a16:creationId xmlns:a16="http://schemas.microsoft.com/office/drawing/2014/main" id="{658A2A9E-7355-40C4-BDAE-5AF9E61A13E6}"/>
              </a:ext>
            </a:extLst>
          </p:cNvPr>
          <p:cNvGrpSpPr/>
          <p:nvPr/>
        </p:nvGrpSpPr>
        <p:grpSpPr>
          <a:xfrm>
            <a:off x="426720" y="3465512"/>
            <a:ext cx="5669280" cy="3001327"/>
            <a:chOff x="426720" y="3465512"/>
            <a:chExt cx="5669280" cy="3001327"/>
          </a:xfrm>
        </p:grpSpPr>
        <p:sp>
          <p:nvSpPr>
            <p:cNvPr id="14" name="직사각형 13">
              <a:extLst>
                <a:ext uri="{FF2B5EF4-FFF2-40B4-BE49-F238E27FC236}">
                  <a16:creationId xmlns:a16="http://schemas.microsoft.com/office/drawing/2014/main" id="{6968AB62-225B-4817-8982-7DDF7A2D35CC}"/>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5" name="그룹 14">
              <a:extLst>
                <a:ext uri="{FF2B5EF4-FFF2-40B4-BE49-F238E27FC236}">
                  <a16:creationId xmlns:a16="http://schemas.microsoft.com/office/drawing/2014/main" id="{9DB4A4E2-6164-452F-ADD7-C900239DD1AC}"/>
                </a:ext>
              </a:extLst>
            </p:cNvPr>
            <p:cNvGrpSpPr/>
            <p:nvPr/>
          </p:nvGrpSpPr>
          <p:grpSpPr>
            <a:xfrm>
              <a:off x="657911" y="3708260"/>
              <a:ext cx="4104003" cy="1769924"/>
              <a:chOff x="2700072" y="2021840"/>
              <a:chExt cx="5588306" cy="2410059"/>
            </a:xfrm>
          </p:grpSpPr>
          <p:sp>
            <p:nvSpPr>
              <p:cNvPr id="16" name="TextBox 15">
                <a:extLst>
                  <a:ext uri="{FF2B5EF4-FFF2-40B4-BE49-F238E27FC236}">
                    <a16:creationId xmlns:a16="http://schemas.microsoft.com/office/drawing/2014/main" id="{45A3F701-CD23-4A5F-ACE8-71F44626C8F7}"/>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5, </a:t>
                </a:r>
                <a:endParaRPr lang="ko-KR" altLang="en-US" sz="2800" b="1" dirty="0">
                  <a:solidFill>
                    <a:schemeClr val="bg1"/>
                  </a:solidFill>
                </a:endParaRPr>
              </a:p>
            </p:txBody>
          </p:sp>
          <p:sp>
            <p:nvSpPr>
              <p:cNvPr id="17" name="TextBox 16">
                <a:extLst>
                  <a:ext uri="{FF2B5EF4-FFF2-40B4-BE49-F238E27FC236}">
                    <a16:creationId xmlns:a16="http://schemas.microsoft.com/office/drawing/2014/main" id="{D9AE27E0-26D3-422D-AC5A-D2CE4D4C2F25}"/>
                  </a:ext>
                </a:extLst>
              </p:cNvPr>
              <p:cNvSpPr txBox="1"/>
              <p:nvPr/>
            </p:nvSpPr>
            <p:spPr>
              <a:xfrm>
                <a:off x="4060314" y="3174625"/>
                <a:ext cx="4228064" cy="1257274"/>
              </a:xfrm>
              <a:prstGeom prst="rect">
                <a:avLst/>
              </a:prstGeom>
              <a:noFill/>
            </p:spPr>
            <p:txBody>
              <a:bodyPr wrap="square" rtlCol="0">
                <a:spAutoFit/>
              </a:bodyPr>
              <a:lstStyle/>
              <a:p>
                <a:pPr algn="ctr"/>
                <a:r>
                  <a:rPr lang="en-US" altLang="ko-KR" sz="5400" b="1" dirty="0">
                    <a:solidFill>
                      <a:schemeClr val="bg1"/>
                    </a:solidFill>
                    <a:latin typeface="나눔스퀘어 ExtraBold" panose="020B0600000101010101" pitchFamily="50" charset="-127"/>
                    <a:ea typeface="나눔스퀘어 ExtraBold" panose="020B0600000101010101" pitchFamily="50" charset="-127"/>
                  </a:rPr>
                  <a:t>Progress</a:t>
                </a:r>
                <a:endParaRPr lang="ko-KR" altLang="en-US" sz="54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37838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2B4FB28D-E202-4F49-9EAD-413292CC0EF2}"/>
              </a:ext>
            </a:extLst>
          </p:cNvPr>
          <p:cNvGrpSpPr/>
          <p:nvPr/>
        </p:nvGrpSpPr>
        <p:grpSpPr>
          <a:xfrm>
            <a:off x="5205094" y="1394906"/>
            <a:ext cx="5877562" cy="1525733"/>
            <a:chOff x="5460997" y="558800"/>
            <a:chExt cx="5877562" cy="1926547"/>
          </a:xfrm>
        </p:grpSpPr>
        <p:sp>
          <p:nvSpPr>
            <p:cNvPr id="8" name="양쪽 대괄호 7">
              <a:extLst>
                <a:ext uri="{FF2B5EF4-FFF2-40B4-BE49-F238E27FC236}">
                  <a16:creationId xmlns:a16="http://schemas.microsoft.com/office/drawing/2014/main" id="{3BE33D35-B6B9-488E-B9E6-E0477525E22B}"/>
                </a:ext>
              </a:extLst>
            </p:cNvPr>
            <p:cNvSpPr/>
            <p:nvPr/>
          </p:nvSpPr>
          <p:spPr>
            <a:xfrm>
              <a:off x="5460998" y="558800"/>
              <a:ext cx="5877561" cy="1483360"/>
            </a:xfrm>
            <a:prstGeom prst="bracketPair">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C8BC0685-D359-42AF-812B-3A4926B7594C}"/>
                </a:ext>
              </a:extLst>
            </p:cNvPr>
            <p:cNvSpPr txBox="1"/>
            <p:nvPr/>
          </p:nvSpPr>
          <p:spPr>
            <a:xfrm flipH="1">
              <a:off x="5460997" y="814237"/>
              <a:ext cx="5877561" cy="1671110"/>
            </a:xfrm>
            <a:prstGeom prst="rect">
              <a:avLst/>
            </a:prstGeom>
            <a:noFill/>
          </p:spPr>
          <p:txBody>
            <a:bodyPr wrap="square" rtlCol="0">
              <a:spAutoFit/>
            </a:bodyPr>
            <a:lstStyle/>
            <a:p>
              <a:pPr algn="ctr"/>
              <a:r>
                <a:rPr lang="en-US" altLang="ko-KR" sz="4000" b="1" kern="0" dirty="0">
                  <a:solidFill>
                    <a:srgbClr val="000000"/>
                  </a:solidFill>
                  <a:latin typeface="함초롬바탕" panose="02030604000101010101" pitchFamily="18" charset="-127"/>
                  <a:ea typeface="함초롬바탕" panose="02030604000101010101" pitchFamily="18" charset="-127"/>
                </a:rPr>
                <a:t>Ideation</a:t>
              </a:r>
            </a:p>
            <a:p>
              <a:pPr algn="ctr"/>
              <a:endParaRPr lang="ko-KR" altLang="en-US" sz="40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grpSp>
      <p:sp>
        <p:nvSpPr>
          <p:cNvPr id="10" name="TextBox 9">
            <a:extLst>
              <a:ext uri="{FF2B5EF4-FFF2-40B4-BE49-F238E27FC236}">
                <a16:creationId xmlns:a16="http://schemas.microsoft.com/office/drawing/2014/main" id="{1AEBCC93-F43E-4CA2-8AEB-52FBE5618144}"/>
              </a:ext>
            </a:extLst>
          </p:cNvPr>
          <p:cNvSpPr txBox="1"/>
          <p:nvPr/>
        </p:nvSpPr>
        <p:spPr>
          <a:xfrm>
            <a:off x="5402576" y="3764815"/>
            <a:ext cx="5613403" cy="1200329"/>
          </a:xfrm>
          <a:prstGeom prst="rect">
            <a:avLst/>
          </a:prstGeom>
          <a:noFill/>
          <a:ln>
            <a:solidFill>
              <a:schemeClr val="accent1"/>
            </a:solidFill>
          </a:ln>
        </p:spPr>
        <p:txBody>
          <a:bodyPr wrap="square" rtlCol="0">
            <a:spAutoFit/>
          </a:bodyPr>
          <a:lstStyle/>
          <a:p>
            <a:pPr algn="just"/>
            <a:r>
              <a:rPr lang="en-US" altLang="ko-KR" dirty="0"/>
              <a:t>10/25 - </a:t>
            </a:r>
            <a:r>
              <a:rPr lang="en-US" altLang="ko-KR" dirty="0">
                <a:effectLst/>
              </a:rPr>
              <a:t>Select &amp; Present at least 2 Ideas Each</a:t>
            </a:r>
          </a:p>
          <a:p>
            <a:pPr algn="just"/>
            <a:r>
              <a:rPr lang="en-US" altLang="ko-KR" dirty="0">
                <a:effectLst/>
              </a:rPr>
              <a:t>Select the theme of the "Stolen Prevention System" by voting among them.</a:t>
            </a:r>
          </a:p>
          <a:p>
            <a:pPr algn="just"/>
            <a:r>
              <a:rPr lang="en-US" altLang="ko-KR" dirty="0">
                <a:effectLst/>
              </a:rPr>
              <a:t>Specific Progress Meeting</a:t>
            </a:r>
          </a:p>
        </p:txBody>
      </p:sp>
      <p:sp>
        <p:nvSpPr>
          <p:cNvPr id="2" name="직사각형 1">
            <a:extLst>
              <a:ext uri="{FF2B5EF4-FFF2-40B4-BE49-F238E27FC236}">
                <a16:creationId xmlns:a16="http://schemas.microsoft.com/office/drawing/2014/main" id="{593EB1FB-85A4-4961-9C45-0C3F3CF684B6}"/>
              </a:ext>
            </a:extLst>
          </p:cNvPr>
          <p:cNvSpPr/>
          <p:nvPr/>
        </p:nvSpPr>
        <p:spPr>
          <a:xfrm>
            <a:off x="1" y="0"/>
            <a:ext cx="40957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699C941C-925E-40BB-A598-04B882C75899}"/>
              </a:ext>
            </a:extLst>
          </p:cNvPr>
          <p:cNvSpPr txBox="1"/>
          <p:nvPr/>
        </p:nvSpPr>
        <p:spPr>
          <a:xfrm>
            <a:off x="5640701" y="2911114"/>
            <a:ext cx="5029200" cy="369332"/>
          </a:xfrm>
          <a:prstGeom prst="rect">
            <a:avLst/>
          </a:prstGeom>
          <a:noFill/>
          <a:ln>
            <a:solidFill>
              <a:schemeClr val="accent1"/>
            </a:solidFill>
          </a:ln>
        </p:spPr>
        <p:txBody>
          <a:bodyPr wrap="square" rtlCol="0">
            <a:spAutoFit/>
          </a:bodyPr>
          <a:lstStyle/>
          <a:p>
            <a:r>
              <a:rPr lang="en-US" altLang="ko-KR" dirty="0"/>
              <a:t>10/24- Collecting ideas through data research</a:t>
            </a:r>
          </a:p>
        </p:txBody>
      </p:sp>
      <p:cxnSp>
        <p:nvCxnSpPr>
          <p:cNvPr id="11" name="직선 연결선 10">
            <a:extLst>
              <a:ext uri="{FF2B5EF4-FFF2-40B4-BE49-F238E27FC236}">
                <a16:creationId xmlns:a16="http://schemas.microsoft.com/office/drawing/2014/main" id="{115318C0-B754-4FED-ADEA-115A9B9A2188}"/>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90CBC10-3B82-406E-8BB5-5A30A708C341}"/>
              </a:ext>
            </a:extLst>
          </p:cNvPr>
          <p:cNvSpPr txBox="1"/>
          <p:nvPr/>
        </p:nvSpPr>
        <p:spPr>
          <a:xfrm>
            <a:off x="4095751" y="47894"/>
            <a:ext cx="843280" cy="338554"/>
          </a:xfrm>
          <a:prstGeom prst="rect">
            <a:avLst/>
          </a:prstGeom>
          <a:noFill/>
        </p:spPr>
        <p:txBody>
          <a:bodyPr wrap="square" rtlCol="0">
            <a:spAutoFit/>
          </a:bodyPr>
          <a:lstStyle/>
          <a:p>
            <a:r>
              <a:rPr lang="en-US" altLang="ko-KR" sz="1600" b="1" dirty="0">
                <a:solidFill>
                  <a:schemeClr val="accent1">
                    <a:lumMod val="50000"/>
                  </a:schemeClr>
                </a:solidFill>
              </a:rPr>
              <a:t>Part 5</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91472997-7BFE-49E2-8191-3FC09B03E193}"/>
              </a:ext>
            </a:extLst>
          </p:cNvPr>
          <p:cNvSpPr txBox="1"/>
          <p:nvPr/>
        </p:nvSpPr>
        <p:spPr>
          <a:xfrm flipH="1">
            <a:off x="4939031" y="143480"/>
            <a:ext cx="4519294" cy="646331"/>
          </a:xfrm>
          <a:prstGeom prst="rect">
            <a:avLst/>
          </a:prstGeom>
          <a:noFill/>
        </p:spPr>
        <p:txBody>
          <a:bodyPr wrap="square" rtlCol="0">
            <a:spAutoFit/>
          </a:bodyPr>
          <a:lstStyle/>
          <a:p>
            <a:r>
              <a:rPr lang="en-US" altLang="ko-KR"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Progress</a:t>
            </a:r>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sp>
        <p:nvSpPr>
          <p:cNvPr id="14" name="TextBox 13">
            <a:extLst>
              <a:ext uri="{FF2B5EF4-FFF2-40B4-BE49-F238E27FC236}">
                <a16:creationId xmlns:a16="http://schemas.microsoft.com/office/drawing/2014/main" id="{659B3584-802B-4099-912C-4EAC22D788C6}"/>
              </a:ext>
            </a:extLst>
          </p:cNvPr>
          <p:cNvSpPr txBox="1"/>
          <p:nvPr/>
        </p:nvSpPr>
        <p:spPr>
          <a:xfrm>
            <a:off x="5402576" y="5437991"/>
            <a:ext cx="5613403" cy="923330"/>
          </a:xfrm>
          <a:prstGeom prst="rect">
            <a:avLst/>
          </a:prstGeom>
          <a:noFill/>
          <a:ln>
            <a:solidFill>
              <a:schemeClr val="accent1"/>
            </a:solidFill>
          </a:ln>
        </p:spPr>
        <p:txBody>
          <a:bodyPr wrap="square" rtlCol="0">
            <a:spAutoFit/>
          </a:bodyPr>
          <a:lstStyle/>
          <a:p>
            <a:r>
              <a:rPr lang="en-US" altLang="ko-KR" dirty="0"/>
              <a:t>After determining the overall content, proceed with additional complementary methods to prevent further defects. </a:t>
            </a:r>
            <a:endParaRPr lang="en-US" altLang="ko-KR" kern="0" dirty="0">
              <a:solidFill>
                <a:srgbClr val="000000"/>
              </a:solidFill>
              <a:latin typeface="함초롬바탕" panose="02030604000101010101" pitchFamily="18" charset="-127"/>
            </a:endParaRPr>
          </a:p>
        </p:txBody>
      </p:sp>
      <p:sp>
        <p:nvSpPr>
          <p:cNvPr id="15" name="화살표: 아래쪽 14">
            <a:extLst>
              <a:ext uri="{FF2B5EF4-FFF2-40B4-BE49-F238E27FC236}">
                <a16:creationId xmlns:a16="http://schemas.microsoft.com/office/drawing/2014/main" id="{91344D16-CFE3-4021-9155-27364B374AD6}"/>
              </a:ext>
            </a:extLst>
          </p:cNvPr>
          <p:cNvSpPr/>
          <p:nvPr/>
        </p:nvSpPr>
        <p:spPr>
          <a:xfrm>
            <a:off x="7962900" y="3381375"/>
            <a:ext cx="285750" cy="28492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화살표: 아래쪽 16">
            <a:extLst>
              <a:ext uri="{FF2B5EF4-FFF2-40B4-BE49-F238E27FC236}">
                <a16:creationId xmlns:a16="http://schemas.microsoft.com/office/drawing/2014/main" id="{18BFA7FB-1554-4821-8C00-EC65F761F5D5}"/>
              </a:ext>
            </a:extLst>
          </p:cNvPr>
          <p:cNvSpPr/>
          <p:nvPr/>
        </p:nvSpPr>
        <p:spPr>
          <a:xfrm>
            <a:off x="7962900" y="5097500"/>
            <a:ext cx="285750" cy="28492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332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1FAFF3-0740-42BF-AA91-A3C563B72194}"/>
              </a:ext>
            </a:extLst>
          </p:cNvPr>
          <p:cNvSpPr txBox="1"/>
          <p:nvPr/>
        </p:nvSpPr>
        <p:spPr>
          <a:xfrm>
            <a:off x="9792676" y="6478955"/>
            <a:ext cx="2323124" cy="207595"/>
          </a:xfrm>
          <a:prstGeom prst="rect">
            <a:avLst/>
          </a:prstGeom>
          <a:solidFill>
            <a:srgbClr val="024B80"/>
          </a:solidFill>
        </p:spPr>
        <p:txBody>
          <a:bodyPr wrap="square" rtlCol="0">
            <a:spAutoFit/>
          </a:bodyPr>
          <a:lstStyle/>
          <a:p>
            <a:endParaRPr lang="ko-KR" altLang="en-US" dirty="0"/>
          </a:p>
        </p:txBody>
      </p:sp>
      <p:pic>
        <p:nvPicPr>
          <p:cNvPr id="4" name="그림 3">
            <a:extLst>
              <a:ext uri="{FF2B5EF4-FFF2-40B4-BE49-F238E27FC236}">
                <a16:creationId xmlns:a16="http://schemas.microsoft.com/office/drawing/2014/main" id="{601AE9BD-5D6D-4A04-89D5-318AEE67D3E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5" name="그룹 4">
            <a:extLst>
              <a:ext uri="{FF2B5EF4-FFF2-40B4-BE49-F238E27FC236}">
                <a16:creationId xmlns:a16="http://schemas.microsoft.com/office/drawing/2014/main" id="{192177D8-6362-4483-A439-AE8B986968B0}"/>
              </a:ext>
            </a:extLst>
          </p:cNvPr>
          <p:cNvGrpSpPr/>
          <p:nvPr/>
        </p:nvGrpSpPr>
        <p:grpSpPr>
          <a:xfrm>
            <a:off x="280256" y="3465512"/>
            <a:ext cx="5962207" cy="3001327"/>
            <a:chOff x="280256" y="3465512"/>
            <a:chExt cx="5962207" cy="3001327"/>
          </a:xfrm>
        </p:grpSpPr>
        <p:sp>
          <p:nvSpPr>
            <p:cNvPr id="6" name="직사각형 5">
              <a:extLst>
                <a:ext uri="{FF2B5EF4-FFF2-40B4-BE49-F238E27FC236}">
                  <a16:creationId xmlns:a16="http://schemas.microsoft.com/office/drawing/2014/main" id="{7EFB55C1-AB6C-427F-81BC-415CCB387A28}"/>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그룹 6">
              <a:extLst>
                <a:ext uri="{FF2B5EF4-FFF2-40B4-BE49-F238E27FC236}">
                  <a16:creationId xmlns:a16="http://schemas.microsoft.com/office/drawing/2014/main" id="{01902C61-F1E9-429A-A7B6-0A9C635FB77C}"/>
                </a:ext>
              </a:extLst>
            </p:cNvPr>
            <p:cNvGrpSpPr/>
            <p:nvPr/>
          </p:nvGrpSpPr>
          <p:grpSpPr>
            <a:xfrm>
              <a:off x="280256" y="3708260"/>
              <a:ext cx="5962207" cy="2212518"/>
              <a:chOff x="2185829" y="2021840"/>
              <a:chExt cx="8118572" cy="3012727"/>
            </a:xfrm>
          </p:grpSpPr>
          <p:sp>
            <p:nvSpPr>
              <p:cNvPr id="8" name="TextBox 7">
                <a:extLst>
                  <a:ext uri="{FF2B5EF4-FFF2-40B4-BE49-F238E27FC236}">
                    <a16:creationId xmlns:a16="http://schemas.microsoft.com/office/drawing/2014/main" id="{F5FEA90B-E4EB-47AB-BEB9-D7380B1AAD5E}"/>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6, </a:t>
                </a:r>
                <a:endParaRPr lang="ko-KR" altLang="en-US" sz="2800" b="1" dirty="0">
                  <a:solidFill>
                    <a:schemeClr val="bg1"/>
                  </a:solidFill>
                </a:endParaRPr>
              </a:p>
            </p:txBody>
          </p:sp>
          <p:sp>
            <p:nvSpPr>
              <p:cNvPr id="9" name="TextBox 8">
                <a:extLst>
                  <a:ext uri="{FF2B5EF4-FFF2-40B4-BE49-F238E27FC236}">
                    <a16:creationId xmlns:a16="http://schemas.microsoft.com/office/drawing/2014/main" id="{F285C878-079E-4BF2-A84D-81200CA53FF5}"/>
                  </a:ext>
                </a:extLst>
              </p:cNvPr>
              <p:cNvSpPr txBox="1"/>
              <p:nvPr/>
            </p:nvSpPr>
            <p:spPr>
              <a:xfrm>
                <a:off x="2185829" y="3064838"/>
                <a:ext cx="8118572" cy="1969729"/>
              </a:xfrm>
              <a:prstGeom prst="rect">
                <a:avLst/>
              </a:prstGeom>
              <a:noFill/>
            </p:spPr>
            <p:txBody>
              <a:bodyPr wrap="square" rtlCol="0">
                <a:spAutoFit/>
              </a:bodyPr>
              <a:lstStyle/>
              <a:p>
                <a:pPr algn="ctr"/>
                <a:r>
                  <a:rPr lang="en-US" altLang="ko-KR" sz="4400" b="1" dirty="0">
                    <a:solidFill>
                      <a:schemeClr val="bg1"/>
                    </a:solidFill>
                    <a:ea typeface="나눔스퀘어 ExtraBold" panose="020B0600000101010101"/>
                  </a:rPr>
                  <a:t>Participation</a:t>
                </a:r>
                <a:r>
                  <a:rPr lang="ko-KR" altLang="en-US" sz="4400" b="1" dirty="0">
                    <a:solidFill>
                      <a:schemeClr val="bg1"/>
                    </a:solidFill>
                    <a:ea typeface="나눔스퀘어 ExtraBold" panose="020B0600000101010101"/>
                  </a:rPr>
                  <a:t> </a:t>
                </a:r>
                <a:r>
                  <a:rPr lang="en-US" altLang="ko-KR" sz="4400" b="1" dirty="0">
                    <a:solidFill>
                      <a:schemeClr val="bg1"/>
                    </a:solidFill>
                    <a:ea typeface="나눔스퀘어 ExtraBold" panose="020B0600000101010101"/>
                  </a:rPr>
                  <a:t>of</a:t>
                </a:r>
                <a:r>
                  <a:rPr lang="ko-KR" altLang="en-US" sz="4400" b="1" dirty="0">
                    <a:solidFill>
                      <a:schemeClr val="bg1"/>
                    </a:solidFill>
                    <a:ea typeface="나눔스퀘어 ExtraBold" panose="020B0600000101010101"/>
                  </a:rPr>
                  <a:t> </a:t>
                </a:r>
                <a:r>
                  <a:rPr lang="en-US" altLang="ko-KR" sz="4400" b="1" dirty="0">
                    <a:solidFill>
                      <a:schemeClr val="bg1"/>
                    </a:solidFill>
                    <a:ea typeface="나눔스퀘어 ExtraBold" panose="020B0600000101010101"/>
                  </a:rPr>
                  <a:t>each team</a:t>
                </a:r>
                <a:r>
                  <a:rPr lang="ko-KR" altLang="en-US" sz="4400" b="1" dirty="0">
                    <a:solidFill>
                      <a:schemeClr val="bg1"/>
                    </a:solidFill>
                    <a:ea typeface="나눔스퀘어 ExtraBold" panose="020B0600000101010101"/>
                  </a:rPr>
                  <a:t> </a:t>
                </a:r>
                <a:r>
                  <a:rPr lang="en-US" altLang="ko-KR" sz="4400" b="1" dirty="0">
                    <a:solidFill>
                      <a:schemeClr val="bg1"/>
                    </a:solidFill>
                    <a:ea typeface="나눔스퀘어 ExtraBold" panose="020B0600000101010101"/>
                  </a:rPr>
                  <a:t>member</a:t>
                </a:r>
                <a:endParaRPr lang="ko-KR" altLang="en-US" sz="44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65627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4FAEFF22-FB01-4017-AB86-374CCC5E3495}"/>
              </a:ext>
            </a:extLst>
          </p:cNvPr>
          <p:cNvGrpSpPr/>
          <p:nvPr/>
        </p:nvGrpSpPr>
        <p:grpSpPr>
          <a:xfrm>
            <a:off x="1211351" y="1495110"/>
            <a:ext cx="2117744" cy="1015663"/>
            <a:chOff x="613831" y="3227550"/>
            <a:chExt cx="11229158" cy="2479166"/>
          </a:xfrm>
        </p:grpSpPr>
        <p:sp>
          <p:nvSpPr>
            <p:cNvPr id="3" name="양쪽 대괄호 2">
              <a:extLst>
                <a:ext uri="{FF2B5EF4-FFF2-40B4-BE49-F238E27FC236}">
                  <a16:creationId xmlns:a16="http://schemas.microsoft.com/office/drawing/2014/main" id="{F150A052-D2A0-4FBF-B39C-211CFE565A56}"/>
                </a:ext>
              </a:extLst>
            </p:cNvPr>
            <p:cNvSpPr/>
            <p:nvPr/>
          </p:nvSpPr>
          <p:spPr>
            <a:xfrm>
              <a:off x="1001097" y="3232756"/>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 name="TextBox 3">
              <a:extLst>
                <a:ext uri="{FF2B5EF4-FFF2-40B4-BE49-F238E27FC236}">
                  <a16:creationId xmlns:a16="http://schemas.microsoft.com/office/drawing/2014/main" id="{B256073F-5544-43FC-8080-DEB451752185}"/>
                </a:ext>
              </a:extLst>
            </p:cNvPr>
            <p:cNvSpPr txBox="1"/>
            <p:nvPr/>
          </p:nvSpPr>
          <p:spPr>
            <a:xfrm>
              <a:off x="613831" y="3227550"/>
              <a:ext cx="11229158" cy="2328912"/>
            </a:xfrm>
            <a:prstGeom prst="rect">
              <a:avLst/>
            </a:prstGeom>
            <a:noFill/>
          </p:spPr>
          <p:txBody>
            <a:bodyPr wrap="square" rtlCol="0">
              <a:spAutoFit/>
            </a:bodyPr>
            <a:lstStyle/>
            <a:p>
              <a:pPr algn="ctr"/>
              <a:r>
                <a:rPr lang="ko-KR" altLang="en-US" sz="4000" dirty="0" err="1">
                  <a:solidFill>
                    <a:schemeClr val="bg1"/>
                  </a:solidFill>
                  <a:ea typeface="나눔스퀘어 ExtraBold" panose="020B0600000101010101"/>
                </a:rPr>
                <a:t>심우석</a:t>
              </a:r>
              <a:endParaRPr lang="en-US" altLang="ko-KR" sz="4000" dirty="0">
                <a:solidFill>
                  <a:schemeClr val="bg1"/>
                </a:solidFill>
                <a:ea typeface="나눔스퀘어 ExtraBold" panose="020B0600000101010101"/>
              </a:endParaRPr>
            </a:p>
            <a:p>
              <a:pPr algn="ctr"/>
              <a:r>
                <a:rPr lang="en-US" altLang="ko-KR" sz="1600" dirty="0">
                  <a:solidFill>
                    <a:schemeClr val="bg1"/>
                  </a:solidFill>
                </a:rPr>
                <a:t>(201636417)</a:t>
              </a:r>
              <a:r>
                <a:rPr lang="ko-KR" altLang="en-US" sz="1600" dirty="0">
                  <a:solidFill>
                    <a:schemeClr val="bg1"/>
                  </a:solidFill>
                </a:rPr>
                <a:t> </a:t>
              </a:r>
            </a:p>
          </p:txBody>
        </p:sp>
      </p:grpSp>
      <p:grpSp>
        <p:nvGrpSpPr>
          <p:cNvPr id="9" name="그룹 8">
            <a:extLst>
              <a:ext uri="{FF2B5EF4-FFF2-40B4-BE49-F238E27FC236}">
                <a16:creationId xmlns:a16="http://schemas.microsoft.com/office/drawing/2014/main" id="{478253FD-C903-4C7A-8C51-46FB484426D7}"/>
              </a:ext>
            </a:extLst>
          </p:cNvPr>
          <p:cNvGrpSpPr/>
          <p:nvPr/>
        </p:nvGrpSpPr>
        <p:grpSpPr>
          <a:xfrm>
            <a:off x="1284387" y="2839219"/>
            <a:ext cx="1971675" cy="2361631"/>
            <a:chOff x="868680" y="2192020"/>
            <a:chExt cx="10454640" cy="5859812"/>
          </a:xfrm>
        </p:grpSpPr>
        <p:sp>
          <p:nvSpPr>
            <p:cNvPr id="10" name="양쪽 대괄호 9">
              <a:extLst>
                <a:ext uri="{FF2B5EF4-FFF2-40B4-BE49-F238E27FC236}">
                  <a16:creationId xmlns:a16="http://schemas.microsoft.com/office/drawing/2014/main" id="{C99246C7-D59E-470F-B011-E89F68967544}"/>
                </a:ext>
              </a:extLst>
            </p:cNvPr>
            <p:cNvSpPr/>
            <p:nvPr/>
          </p:nvSpPr>
          <p:spPr>
            <a:xfrm>
              <a:off x="868680" y="2192020"/>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82C824E-1BDF-4F69-BE74-31170A36BCAA}"/>
                </a:ext>
              </a:extLst>
            </p:cNvPr>
            <p:cNvSpPr txBox="1"/>
            <p:nvPr/>
          </p:nvSpPr>
          <p:spPr>
            <a:xfrm>
              <a:off x="1656062" y="5684448"/>
              <a:ext cx="9138973" cy="2367384"/>
            </a:xfrm>
            <a:prstGeom prst="rect">
              <a:avLst/>
            </a:prstGeom>
            <a:noFill/>
          </p:spPr>
          <p:txBody>
            <a:bodyPr wrap="none" rtlCol="0">
              <a:spAutoFit/>
            </a:bodyPr>
            <a:lstStyle/>
            <a:p>
              <a:pPr algn="ctr"/>
              <a:r>
                <a:rPr lang="ko-KR" altLang="en-US" sz="4000" dirty="0" err="1">
                  <a:solidFill>
                    <a:schemeClr val="bg1"/>
                  </a:solidFill>
                </a:rPr>
                <a:t>박나운</a:t>
              </a:r>
              <a:endParaRPr lang="en-US" altLang="ko-KR" sz="4000" dirty="0">
                <a:solidFill>
                  <a:schemeClr val="bg1"/>
                </a:solidFill>
              </a:endParaRPr>
            </a:p>
            <a:p>
              <a:pPr algn="ctr"/>
              <a:r>
                <a:rPr lang="en-US" altLang="ko-KR" sz="1600" dirty="0">
                  <a:solidFill>
                    <a:schemeClr val="bg1"/>
                  </a:solidFill>
                </a:rPr>
                <a:t>(201932119)</a:t>
              </a:r>
              <a:endParaRPr lang="ko-KR" altLang="en-US" sz="1600" dirty="0">
                <a:solidFill>
                  <a:schemeClr val="bg1"/>
                </a:solidFill>
              </a:endParaRPr>
            </a:p>
          </p:txBody>
        </p:sp>
      </p:grpSp>
      <p:grpSp>
        <p:nvGrpSpPr>
          <p:cNvPr id="12" name="그룹 11">
            <a:extLst>
              <a:ext uri="{FF2B5EF4-FFF2-40B4-BE49-F238E27FC236}">
                <a16:creationId xmlns:a16="http://schemas.microsoft.com/office/drawing/2014/main" id="{7632703D-D0DD-4557-9086-74D2BD00E6D1}"/>
              </a:ext>
            </a:extLst>
          </p:cNvPr>
          <p:cNvGrpSpPr/>
          <p:nvPr/>
        </p:nvGrpSpPr>
        <p:grpSpPr>
          <a:xfrm>
            <a:off x="1284387" y="4168082"/>
            <a:ext cx="1971675" cy="2328090"/>
            <a:chOff x="868680" y="2192020"/>
            <a:chExt cx="10454640" cy="5526498"/>
          </a:xfrm>
        </p:grpSpPr>
        <p:sp>
          <p:nvSpPr>
            <p:cNvPr id="13" name="양쪽 대괄호 12">
              <a:extLst>
                <a:ext uri="{FF2B5EF4-FFF2-40B4-BE49-F238E27FC236}">
                  <a16:creationId xmlns:a16="http://schemas.microsoft.com/office/drawing/2014/main" id="{9F571E2C-DF9B-4D08-8429-3CC7B0768E76}"/>
                </a:ext>
              </a:extLst>
            </p:cNvPr>
            <p:cNvSpPr/>
            <p:nvPr/>
          </p:nvSpPr>
          <p:spPr>
            <a:xfrm>
              <a:off x="868680" y="2192020"/>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4942872-B181-43E6-BA67-33B7CCCD9333}"/>
                </a:ext>
              </a:extLst>
            </p:cNvPr>
            <p:cNvSpPr txBox="1"/>
            <p:nvPr/>
          </p:nvSpPr>
          <p:spPr>
            <a:xfrm>
              <a:off x="1347817" y="5453627"/>
              <a:ext cx="9138973" cy="2264891"/>
            </a:xfrm>
            <a:prstGeom prst="rect">
              <a:avLst/>
            </a:prstGeom>
            <a:noFill/>
          </p:spPr>
          <p:txBody>
            <a:bodyPr wrap="none" rtlCol="0">
              <a:spAutoFit/>
            </a:bodyPr>
            <a:lstStyle/>
            <a:p>
              <a:pPr algn="ctr"/>
              <a:r>
                <a:rPr lang="ko-KR" altLang="en-US" sz="4000" dirty="0" err="1">
                  <a:solidFill>
                    <a:schemeClr val="bg1"/>
                  </a:solidFill>
                </a:rPr>
                <a:t>이다영</a:t>
              </a:r>
              <a:endParaRPr lang="en-US" altLang="ko-KR" sz="4000" dirty="0">
                <a:solidFill>
                  <a:schemeClr val="bg1"/>
                </a:solidFill>
              </a:endParaRPr>
            </a:p>
            <a:p>
              <a:pPr algn="ctr"/>
              <a:r>
                <a:rPr lang="en-US" altLang="ko-KR" sz="1600" dirty="0">
                  <a:solidFill>
                    <a:schemeClr val="bg1"/>
                  </a:solidFill>
                </a:rPr>
                <a:t>(201932135)</a:t>
              </a:r>
              <a:endParaRPr lang="ko-KR" altLang="en-US" sz="1600" dirty="0">
                <a:solidFill>
                  <a:schemeClr val="bg1"/>
                </a:solidFill>
              </a:endParaRPr>
            </a:p>
          </p:txBody>
        </p:sp>
      </p:grpSp>
      <p:grpSp>
        <p:nvGrpSpPr>
          <p:cNvPr id="15" name="그룹 14">
            <a:extLst>
              <a:ext uri="{FF2B5EF4-FFF2-40B4-BE49-F238E27FC236}">
                <a16:creationId xmlns:a16="http://schemas.microsoft.com/office/drawing/2014/main" id="{B8C5FAE5-EB3E-4755-8136-01FAF07F868F}"/>
              </a:ext>
            </a:extLst>
          </p:cNvPr>
          <p:cNvGrpSpPr/>
          <p:nvPr/>
        </p:nvGrpSpPr>
        <p:grpSpPr>
          <a:xfrm>
            <a:off x="1250687" y="2892499"/>
            <a:ext cx="1971675" cy="3564528"/>
            <a:chOff x="498014" y="4799075"/>
            <a:chExt cx="10454640" cy="8834697"/>
          </a:xfrm>
        </p:grpSpPr>
        <p:sp>
          <p:nvSpPr>
            <p:cNvPr id="16" name="양쪽 대괄호 15">
              <a:extLst>
                <a:ext uri="{FF2B5EF4-FFF2-40B4-BE49-F238E27FC236}">
                  <a16:creationId xmlns:a16="http://schemas.microsoft.com/office/drawing/2014/main" id="{ECBA023F-32FC-4317-8EBF-8B21A30D65CE}"/>
                </a:ext>
              </a:extLst>
            </p:cNvPr>
            <p:cNvSpPr/>
            <p:nvPr/>
          </p:nvSpPr>
          <p:spPr>
            <a:xfrm>
              <a:off x="498014" y="11159812"/>
              <a:ext cx="10454640" cy="2473960"/>
            </a:xfrm>
            <a:prstGeom prst="bracket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837654AF-F0E6-4783-B7FB-FF0D85B4C62C}"/>
                </a:ext>
              </a:extLst>
            </p:cNvPr>
            <p:cNvSpPr txBox="1"/>
            <p:nvPr/>
          </p:nvSpPr>
          <p:spPr>
            <a:xfrm>
              <a:off x="1285396" y="4799075"/>
              <a:ext cx="9138973" cy="2364758"/>
            </a:xfrm>
            <a:prstGeom prst="rect">
              <a:avLst/>
            </a:prstGeom>
            <a:noFill/>
          </p:spPr>
          <p:txBody>
            <a:bodyPr wrap="none" rtlCol="0">
              <a:spAutoFit/>
            </a:bodyPr>
            <a:lstStyle/>
            <a:p>
              <a:pPr algn="ctr"/>
              <a:r>
                <a:rPr lang="ko-KR" altLang="en-US" sz="4000" dirty="0">
                  <a:solidFill>
                    <a:schemeClr val="bg1"/>
                  </a:solidFill>
                </a:rPr>
                <a:t>김주은</a:t>
              </a:r>
              <a:endParaRPr lang="en-US" altLang="ko-KR" sz="4000" dirty="0">
                <a:solidFill>
                  <a:schemeClr val="bg1"/>
                </a:solidFill>
              </a:endParaRPr>
            </a:p>
            <a:p>
              <a:pPr algn="ctr"/>
              <a:r>
                <a:rPr lang="en-US" altLang="ko-KR" sz="1600" dirty="0">
                  <a:solidFill>
                    <a:schemeClr val="bg1"/>
                  </a:solidFill>
                </a:rPr>
                <a:t>(201932112)</a:t>
              </a:r>
              <a:endParaRPr lang="ko-KR" altLang="en-US" sz="1600" dirty="0">
                <a:solidFill>
                  <a:schemeClr val="bg1"/>
                </a:solidFill>
              </a:endParaRPr>
            </a:p>
          </p:txBody>
        </p:sp>
      </p:grpSp>
      <p:grpSp>
        <p:nvGrpSpPr>
          <p:cNvPr id="21" name="그룹 20">
            <a:extLst>
              <a:ext uri="{FF2B5EF4-FFF2-40B4-BE49-F238E27FC236}">
                <a16:creationId xmlns:a16="http://schemas.microsoft.com/office/drawing/2014/main" id="{D4544050-4335-407A-84F0-DBF3422719A6}"/>
              </a:ext>
            </a:extLst>
          </p:cNvPr>
          <p:cNvGrpSpPr/>
          <p:nvPr/>
        </p:nvGrpSpPr>
        <p:grpSpPr>
          <a:xfrm>
            <a:off x="4327989" y="1459450"/>
            <a:ext cx="6444786" cy="1044111"/>
            <a:chOff x="802" y="3338973"/>
            <a:chExt cx="2088222" cy="1044111"/>
          </a:xfrm>
        </p:grpSpPr>
        <p:sp>
          <p:nvSpPr>
            <p:cNvPr id="22" name="사각형: 둥근 모서리 21">
              <a:extLst>
                <a:ext uri="{FF2B5EF4-FFF2-40B4-BE49-F238E27FC236}">
                  <a16:creationId xmlns:a16="http://schemas.microsoft.com/office/drawing/2014/main" id="{E98B2A96-6390-4218-8D45-77E71FB58DCB}"/>
                </a:ext>
              </a:extLst>
            </p:cNvPr>
            <p:cNvSpPr/>
            <p:nvPr/>
          </p:nvSpPr>
          <p:spPr>
            <a:xfrm>
              <a:off x="802" y="3338973"/>
              <a:ext cx="2088222" cy="1044111"/>
            </a:xfrm>
            <a:prstGeom prst="roundRect">
              <a:avLst>
                <a:gd name="adj" fmla="val 10000"/>
              </a:avLst>
            </a:pr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3" name="사각형: 둥근 모서리 4">
              <a:extLst>
                <a:ext uri="{FF2B5EF4-FFF2-40B4-BE49-F238E27FC236}">
                  <a16:creationId xmlns:a16="http://schemas.microsoft.com/office/drawing/2014/main" id="{C09DC486-7C4E-47E8-8DEA-660996979551}"/>
                </a:ext>
              </a:extLst>
            </p:cNvPr>
            <p:cNvSpPr txBox="1"/>
            <p:nvPr/>
          </p:nvSpPr>
          <p:spPr>
            <a:xfrm>
              <a:off x="31383" y="3369554"/>
              <a:ext cx="2027060" cy="982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latinLnBrk="1">
                <a:lnSpc>
                  <a:spcPct val="90000"/>
                </a:lnSpc>
                <a:spcBef>
                  <a:spcPct val="0"/>
                </a:spcBef>
                <a:spcAft>
                  <a:spcPct val="35000"/>
                </a:spcAft>
                <a:buNone/>
              </a:pPr>
              <a:endParaRPr lang="ko-KR" altLang="en-US" sz="4100" kern="1200" dirty="0"/>
            </a:p>
          </p:txBody>
        </p:sp>
      </p:grpSp>
      <p:grpSp>
        <p:nvGrpSpPr>
          <p:cNvPr id="24" name="그룹 23">
            <a:extLst>
              <a:ext uri="{FF2B5EF4-FFF2-40B4-BE49-F238E27FC236}">
                <a16:creationId xmlns:a16="http://schemas.microsoft.com/office/drawing/2014/main" id="{84F92698-3828-4092-931E-AAC1F910464F}"/>
              </a:ext>
            </a:extLst>
          </p:cNvPr>
          <p:cNvGrpSpPr/>
          <p:nvPr/>
        </p:nvGrpSpPr>
        <p:grpSpPr>
          <a:xfrm>
            <a:off x="4327989" y="2853369"/>
            <a:ext cx="6444786" cy="1044111"/>
            <a:chOff x="802" y="3338973"/>
            <a:chExt cx="2088222" cy="1044111"/>
          </a:xfrm>
        </p:grpSpPr>
        <p:sp>
          <p:nvSpPr>
            <p:cNvPr id="25" name="사각형: 둥근 모서리 24">
              <a:extLst>
                <a:ext uri="{FF2B5EF4-FFF2-40B4-BE49-F238E27FC236}">
                  <a16:creationId xmlns:a16="http://schemas.microsoft.com/office/drawing/2014/main" id="{DB112837-724C-4164-B5B5-F937B3453F5D}"/>
                </a:ext>
              </a:extLst>
            </p:cNvPr>
            <p:cNvSpPr/>
            <p:nvPr/>
          </p:nvSpPr>
          <p:spPr>
            <a:xfrm>
              <a:off x="802" y="3338973"/>
              <a:ext cx="2088222" cy="1044111"/>
            </a:xfrm>
            <a:prstGeom prst="roundRect">
              <a:avLst>
                <a:gd name="adj" fmla="val 10000"/>
              </a:avLst>
            </a:pr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6" name="사각형: 둥근 모서리 4">
              <a:extLst>
                <a:ext uri="{FF2B5EF4-FFF2-40B4-BE49-F238E27FC236}">
                  <a16:creationId xmlns:a16="http://schemas.microsoft.com/office/drawing/2014/main" id="{1978F5CB-6E21-467A-90D7-573A1F3FDBB8}"/>
                </a:ext>
              </a:extLst>
            </p:cNvPr>
            <p:cNvSpPr txBox="1"/>
            <p:nvPr/>
          </p:nvSpPr>
          <p:spPr>
            <a:xfrm>
              <a:off x="31383" y="3369554"/>
              <a:ext cx="2027060" cy="982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latinLnBrk="1">
                <a:lnSpc>
                  <a:spcPct val="90000"/>
                </a:lnSpc>
                <a:spcBef>
                  <a:spcPct val="0"/>
                </a:spcBef>
                <a:spcAft>
                  <a:spcPct val="35000"/>
                </a:spcAft>
                <a:buNone/>
              </a:pPr>
              <a:endParaRPr lang="ko-KR" altLang="en-US" sz="4100" kern="1200" dirty="0"/>
            </a:p>
          </p:txBody>
        </p:sp>
      </p:grpSp>
      <p:grpSp>
        <p:nvGrpSpPr>
          <p:cNvPr id="27" name="그룹 26">
            <a:extLst>
              <a:ext uri="{FF2B5EF4-FFF2-40B4-BE49-F238E27FC236}">
                <a16:creationId xmlns:a16="http://schemas.microsoft.com/office/drawing/2014/main" id="{AD82F197-61A2-44E5-AE95-00387AE624F4}"/>
              </a:ext>
            </a:extLst>
          </p:cNvPr>
          <p:cNvGrpSpPr/>
          <p:nvPr/>
        </p:nvGrpSpPr>
        <p:grpSpPr>
          <a:xfrm>
            <a:off x="4327989" y="4166150"/>
            <a:ext cx="6444786" cy="1044111"/>
            <a:chOff x="802" y="3338973"/>
            <a:chExt cx="2088222" cy="1044111"/>
          </a:xfrm>
        </p:grpSpPr>
        <p:sp>
          <p:nvSpPr>
            <p:cNvPr id="28" name="사각형: 둥근 모서리 27">
              <a:extLst>
                <a:ext uri="{FF2B5EF4-FFF2-40B4-BE49-F238E27FC236}">
                  <a16:creationId xmlns:a16="http://schemas.microsoft.com/office/drawing/2014/main" id="{91EDA7CE-B49B-411F-AEB5-D6B5A0F4B27B}"/>
                </a:ext>
              </a:extLst>
            </p:cNvPr>
            <p:cNvSpPr/>
            <p:nvPr/>
          </p:nvSpPr>
          <p:spPr>
            <a:xfrm>
              <a:off x="802" y="3338973"/>
              <a:ext cx="2088222" cy="1044111"/>
            </a:xfrm>
            <a:prstGeom prst="roundRect">
              <a:avLst>
                <a:gd name="adj" fmla="val 10000"/>
              </a:avLst>
            </a:pr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9" name="사각형: 둥근 모서리 4">
              <a:extLst>
                <a:ext uri="{FF2B5EF4-FFF2-40B4-BE49-F238E27FC236}">
                  <a16:creationId xmlns:a16="http://schemas.microsoft.com/office/drawing/2014/main" id="{1911EB5C-D109-4116-A479-29F25425660E}"/>
                </a:ext>
              </a:extLst>
            </p:cNvPr>
            <p:cNvSpPr txBox="1"/>
            <p:nvPr/>
          </p:nvSpPr>
          <p:spPr>
            <a:xfrm>
              <a:off x="31383" y="3369554"/>
              <a:ext cx="2027060" cy="982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latinLnBrk="1">
                <a:lnSpc>
                  <a:spcPct val="90000"/>
                </a:lnSpc>
                <a:spcBef>
                  <a:spcPct val="0"/>
                </a:spcBef>
                <a:spcAft>
                  <a:spcPct val="35000"/>
                </a:spcAft>
                <a:buNone/>
              </a:pPr>
              <a:endParaRPr lang="ko-KR" altLang="en-US" sz="4100" kern="1200" dirty="0"/>
            </a:p>
          </p:txBody>
        </p:sp>
      </p:grpSp>
      <p:grpSp>
        <p:nvGrpSpPr>
          <p:cNvPr id="30" name="그룹 29">
            <a:extLst>
              <a:ext uri="{FF2B5EF4-FFF2-40B4-BE49-F238E27FC236}">
                <a16:creationId xmlns:a16="http://schemas.microsoft.com/office/drawing/2014/main" id="{7FE8A620-AB29-45FD-A5FA-C5FE294F0063}"/>
              </a:ext>
            </a:extLst>
          </p:cNvPr>
          <p:cNvGrpSpPr/>
          <p:nvPr/>
        </p:nvGrpSpPr>
        <p:grpSpPr>
          <a:xfrm>
            <a:off x="4323711" y="5466584"/>
            <a:ext cx="6444786" cy="1166623"/>
            <a:chOff x="802" y="3338973"/>
            <a:chExt cx="2088222" cy="1166623"/>
          </a:xfrm>
        </p:grpSpPr>
        <p:sp>
          <p:nvSpPr>
            <p:cNvPr id="31" name="사각형: 둥근 모서리 30">
              <a:extLst>
                <a:ext uri="{FF2B5EF4-FFF2-40B4-BE49-F238E27FC236}">
                  <a16:creationId xmlns:a16="http://schemas.microsoft.com/office/drawing/2014/main" id="{FF0DBA69-78C6-44F2-B967-3C4E8EF5DCFC}"/>
                </a:ext>
              </a:extLst>
            </p:cNvPr>
            <p:cNvSpPr/>
            <p:nvPr/>
          </p:nvSpPr>
          <p:spPr>
            <a:xfrm>
              <a:off x="802" y="3338973"/>
              <a:ext cx="2088222" cy="1044111"/>
            </a:xfrm>
            <a:prstGeom prst="roundRect">
              <a:avLst>
                <a:gd name="adj" fmla="val 10000"/>
              </a:avLst>
            </a:pr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2" name="사각형: 둥근 모서리 4">
              <a:extLst>
                <a:ext uri="{FF2B5EF4-FFF2-40B4-BE49-F238E27FC236}">
                  <a16:creationId xmlns:a16="http://schemas.microsoft.com/office/drawing/2014/main" id="{DC8AE531-C782-4B2C-A614-916663CAE09D}"/>
                </a:ext>
              </a:extLst>
            </p:cNvPr>
            <p:cNvSpPr txBox="1"/>
            <p:nvPr/>
          </p:nvSpPr>
          <p:spPr>
            <a:xfrm>
              <a:off x="802" y="3522647"/>
              <a:ext cx="2027060" cy="982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latinLnBrk="1">
                <a:lnSpc>
                  <a:spcPct val="90000"/>
                </a:lnSpc>
                <a:spcBef>
                  <a:spcPct val="0"/>
                </a:spcBef>
                <a:spcAft>
                  <a:spcPct val="35000"/>
                </a:spcAft>
                <a:buNone/>
              </a:pPr>
              <a:endParaRPr lang="ko-KR" altLang="en-US" sz="4100" kern="1200" dirty="0"/>
            </a:p>
          </p:txBody>
        </p:sp>
      </p:grpSp>
      <p:cxnSp>
        <p:nvCxnSpPr>
          <p:cNvPr id="33" name="직선 연결선 32">
            <a:extLst>
              <a:ext uri="{FF2B5EF4-FFF2-40B4-BE49-F238E27FC236}">
                <a16:creationId xmlns:a16="http://schemas.microsoft.com/office/drawing/2014/main" id="{13D7C83B-690B-4758-8574-5BB3E8FE32CA}"/>
              </a:ext>
            </a:extLst>
          </p:cNvPr>
          <p:cNvCxnSpPr/>
          <p:nvPr/>
        </p:nvCxnSpPr>
        <p:spPr>
          <a:xfrm>
            <a:off x="-14515" y="1080135"/>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0B10789-7491-4B94-8444-3587DBB4BD70}"/>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6</a:t>
            </a:r>
            <a:endParaRPr lang="ko-KR" altLang="en-US" sz="1600" b="1" dirty="0">
              <a:solidFill>
                <a:schemeClr val="accent1">
                  <a:lumMod val="50000"/>
                </a:schemeClr>
              </a:solidFill>
            </a:endParaRPr>
          </a:p>
        </p:txBody>
      </p:sp>
      <p:sp>
        <p:nvSpPr>
          <p:cNvPr id="40" name="TextBox 39">
            <a:extLst>
              <a:ext uri="{FF2B5EF4-FFF2-40B4-BE49-F238E27FC236}">
                <a16:creationId xmlns:a16="http://schemas.microsoft.com/office/drawing/2014/main" id="{FDB82D2C-3C9D-46D5-ACD0-2BA7BA84F0E8}"/>
              </a:ext>
            </a:extLst>
          </p:cNvPr>
          <p:cNvSpPr txBox="1"/>
          <p:nvPr/>
        </p:nvSpPr>
        <p:spPr>
          <a:xfrm flipH="1">
            <a:off x="1204223" y="155293"/>
            <a:ext cx="9083646" cy="1754326"/>
          </a:xfrm>
          <a:prstGeom prst="rect">
            <a:avLst/>
          </a:prstGeom>
          <a:noFill/>
        </p:spPr>
        <p:txBody>
          <a:bodyPr wrap="square" rtlCol="0">
            <a:spAutoFit/>
          </a:bodyPr>
          <a:lstStyle/>
          <a:p>
            <a:r>
              <a:rPr lang="en-US" altLang="ko-KR" sz="3600" b="1" dirty="0">
                <a:ea typeface="나눔스퀘어 ExtraBold" panose="020B0600000101010101"/>
              </a:rPr>
              <a:t>Participation</a:t>
            </a:r>
            <a:r>
              <a:rPr lang="ko-KR" altLang="en-US" sz="3600" b="1" dirty="0">
                <a:ea typeface="나눔스퀘어 ExtraBold" panose="020B0600000101010101"/>
              </a:rPr>
              <a:t> </a:t>
            </a:r>
            <a:r>
              <a:rPr lang="en-US" altLang="ko-KR" sz="3600" b="1" dirty="0">
                <a:ea typeface="나눔스퀘어 ExtraBold" panose="020B0600000101010101"/>
              </a:rPr>
              <a:t>of</a:t>
            </a:r>
            <a:r>
              <a:rPr lang="ko-KR" altLang="en-US" sz="3600" b="1" dirty="0">
                <a:ea typeface="나눔스퀘어 ExtraBold" panose="020B0600000101010101"/>
              </a:rPr>
              <a:t> </a:t>
            </a:r>
            <a:r>
              <a:rPr lang="en-US" altLang="ko-KR" sz="3600" b="1" dirty="0">
                <a:ea typeface="나눔스퀘어 ExtraBold" panose="020B0600000101010101"/>
              </a:rPr>
              <a:t>each team</a:t>
            </a:r>
            <a:r>
              <a:rPr lang="ko-KR" altLang="en-US" sz="3600" b="1" dirty="0">
                <a:ea typeface="나눔스퀘어 ExtraBold" panose="020B0600000101010101"/>
              </a:rPr>
              <a:t> </a:t>
            </a:r>
            <a:r>
              <a:rPr lang="en-US" altLang="ko-KR" sz="3600" b="1" dirty="0">
                <a:ea typeface="나눔스퀘어 ExtraBold" panose="020B0600000101010101"/>
              </a:rPr>
              <a:t>member</a:t>
            </a:r>
            <a:endParaRPr lang="ko-KR" altLang="en-US" sz="3600" b="1" dirty="0">
              <a:latin typeface="나눔스퀘어 ExtraBold" panose="020B0600000101010101" pitchFamily="50" charset="-127"/>
              <a:ea typeface="나눔스퀘어 ExtraBold" panose="020B0600000101010101" pitchFamily="50" charset="-127"/>
            </a:endParaRPr>
          </a:p>
          <a:p>
            <a:endParaRPr lang="ko-KR" altLang="en-US" sz="3600" b="1" dirty="0">
              <a:latin typeface="나눔스퀘어 ExtraBold" panose="020B0600000101010101" pitchFamily="50" charset="-127"/>
              <a:ea typeface="나눔스퀘어 ExtraBold" panose="020B0600000101010101" pitchFamily="50" charset="-127"/>
            </a:endParaRPr>
          </a:p>
          <a:p>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sp>
        <p:nvSpPr>
          <p:cNvPr id="41" name="TextBox 40">
            <a:extLst>
              <a:ext uri="{FF2B5EF4-FFF2-40B4-BE49-F238E27FC236}">
                <a16:creationId xmlns:a16="http://schemas.microsoft.com/office/drawing/2014/main" id="{9F82BF99-FB38-4B45-BE3B-3F2093808920}"/>
              </a:ext>
            </a:extLst>
          </p:cNvPr>
          <p:cNvSpPr txBox="1"/>
          <p:nvPr/>
        </p:nvSpPr>
        <p:spPr>
          <a:xfrm>
            <a:off x="4547833" y="1819634"/>
            <a:ext cx="6036180" cy="369332"/>
          </a:xfrm>
          <a:prstGeom prst="rect">
            <a:avLst/>
          </a:prstGeom>
          <a:noFill/>
        </p:spPr>
        <p:txBody>
          <a:bodyPr wrap="square" rtlCol="0">
            <a:spAutoFit/>
          </a:bodyPr>
          <a:lstStyle/>
          <a:p>
            <a:r>
              <a:rPr lang="en-US" altLang="ko-KR" b="1" dirty="0"/>
              <a:t>Research, I</a:t>
            </a:r>
            <a:r>
              <a:rPr lang="en-US" altLang="ko-KR" b="1" dirty="0">
                <a:effectLst/>
              </a:rPr>
              <a:t>dea conference, Announcement</a:t>
            </a:r>
            <a:endParaRPr lang="ko-KR" altLang="en-US" b="1" dirty="0"/>
          </a:p>
        </p:txBody>
      </p:sp>
      <p:sp>
        <p:nvSpPr>
          <p:cNvPr id="45" name="TextBox 44">
            <a:extLst>
              <a:ext uri="{FF2B5EF4-FFF2-40B4-BE49-F238E27FC236}">
                <a16:creationId xmlns:a16="http://schemas.microsoft.com/office/drawing/2014/main" id="{2C513D82-7B27-4BE9-A33D-7DCB8771D070}"/>
              </a:ext>
            </a:extLst>
          </p:cNvPr>
          <p:cNvSpPr txBox="1"/>
          <p:nvPr/>
        </p:nvSpPr>
        <p:spPr>
          <a:xfrm>
            <a:off x="4532292" y="5793769"/>
            <a:ext cx="6036180" cy="369332"/>
          </a:xfrm>
          <a:prstGeom prst="rect">
            <a:avLst/>
          </a:prstGeom>
          <a:noFill/>
        </p:spPr>
        <p:txBody>
          <a:bodyPr wrap="square" rtlCol="0">
            <a:spAutoFit/>
          </a:bodyPr>
          <a:lstStyle/>
          <a:p>
            <a:r>
              <a:rPr lang="en-US" altLang="ko-KR" b="1" dirty="0"/>
              <a:t>Research, I</a:t>
            </a:r>
            <a:r>
              <a:rPr lang="en-US" altLang="ko-KR" b="1" dirty="0">
                <a:effectLst/>
              </a:rPr>
              <a:t>dea conference, Create structure chart</a:t>
            </a:r>
            <a:endParaRPr lang="ko-KR" altLang="en-US" b="1" dirty="0"/>
          </a:p>
        </p:txBody>
      </p:sp>
      <p:sp>
        <p:nvSpPr>
          <p:cNvPr id="47" name="TextBox 46">
            <a:extLst>
              <a:ext uri="{FF2B5EF4-FFF2-40B4-BE49-F238E27FC236}">
                <a16:creationId xmlns:a16="http://schemas.microsoft.com/office/drawing/2014/main" id="{0002D662-896A-47DA-B179-EA874BB2877E}"/>
              </a:ext>
            </a:extLst>
          </p:cNvPr>
          <p:cNvSpPr txBox="1"/>
          <p:nvPr/>
        </p:nvSpPr>
        <p:spPr>
          <a:xfrm>
            <a:off x="4547833" y="3215664"/>
            <a:ext cx="6036180" cy="369332"/>
          </a:xfrm>
          <a:prstGeom prst="rect">
            <a:avLst/>
          </a:prstGeom>
          <a:noFill/>
        </p:spPr>
        <p:txBody>
          <a:bodyPr wrap="square" rtlCol="0">
            <a:spAutoFit/>
          </a:bodyPr>
          <a:lstStyle/>
          <a:p>
            <a:r>
              <a:rPr lang="en-US" altLang="ko-KR" b="1" dirty="0"/>
              <a:t>Research, I</a:t>
            </a:r>
            <a:r>
              <a:rPr lang="en-US" altLang="ko-KR" b="1" dirty="0">
                <a:effectLst/>
              </a:rPr>
              <a:t>dea conference, ppt production</a:t>
            </a:r>
            <a:endParaRPr lang="ko-KR" altLang="en-US" b="1" dirty="0"/>
          </a:p>
        </p:txBody>
      </p:sp>
      <p:sp>
        <p:nvSpPr>
          <p:cNvPr id="49" name="TextBox 48">
            <a:extLst>
              <a:ext uri="{FF2B5EF4-FFF2-40B4-BE49-F238E27FC236}">
                <a16:creationId xmlns:a16="http://schemas.microsoft.com/office/drawing/2014/main" id="{CA6618DC-C23C-4A32-BA5F-7D807311A09A}"/>
              </a:ext>
            </a:extLst>
          </p:cNvPr>
          <p:cNvSpPr txBox="1"/>
          <p:nvPr/>
        </p:nvSpPr>
        <p:spPr>
          <a:xfrm>
            <a:off x="4532292" y="4503539"/>
            <a:ext cx="6036180" cy="369332"/>
          </a:xfrm>
          <a:prstGeom prst="rect">
            <a:avLst/>
          </a:prstGeom>
          <a:noFill/>
        </p:spPr>
        <p:txBody>
          <a:bodyPr wrap="square" rtlCol="0">
            <a:spAutoFit/>
          </a:bodyPr>
          <a:lstStyle/>
          <a:p>
            <a:r>
              <a:rPr lang="en-US" altLang="ko-KR" b="1" dirty="0"/>
              <a:t>Research, I</a:t>
            </a:r>
            <a:r>
              <a:rPr lang="en-US" altLang="ko-KR" b="1" dirty="0">
                <a:effectLst/>
              </a:rPr>
              <a:t>dea conference, ppt production</a:t>
            </a:r>
            <a:endParaRPr lang="ko-KR" altLang="en-US" b="1" dirty="0"/>
          </a:p>
        </p:txBody>
      </p:sp>
    </p:spTree>
    <p:extLst>
      <p:ext uri="{BB962C8B-B14F-4D97-AF65-F5344CB8AC3E}">
        <p14:creationId xmlns:p14="http://schemas.microsoft.com/office/powerpoint/2010/main" val="196993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2BBC52-4931-4C6D-BA73-4551EDC62482}"/>
              </a:ext>
            </a:extLst>
          </p:cNvPr>
          <p:cNvSpPr txBox="1"/>
          <p:nvPr/>
        </p:nvSpPr>
        <p:spPr>
          <a:xfrm>
            <a:off x="9802201" y="6498005"/>
            <a:ext cx="2313599" cy="150445"/>
          </a:xfrm>
          <a:prstGeom prst="rect">
            <a:avLst/>
          </a:prstGeom>
          <a:solidFill>
            <a:srgbClr val="024B80"/>
          </a:solidFill>
        </p:spPr>
        <p:txBody>
          <a:bodyPr wrap="square" rtlCol="0">
            <a:spAutoFit/>
          </a:bodyPr>
          <a:lstStyle/>
          <a:p>
            <a:endParaRPr lang="ko-KR" altLang="en-US" dirty="0"/>
          </a:p>
        </p:txBody>
      </p:sp>
      <p:sp>
        <p:nvSpPr>
          <p:cNvPr id="2" name="직사각형 1">
            <a:extLst>
              <a:ext uri="{FF2B5EF4-FFF2-40B4-BE49-F238E27FC236}">
                <a16:creationId xmlns:a16="http://schemas.microsoft.com/office/drawing/2014/main" id="{AD2D3D4C-34D5-4757-902B-8FD37A08292F}"/>
              </a:ext>
            </a:extLst>
          </p:cNvPr>
          <p:cNvSpPr/>
          <p:nvPr/>
        </p:nvSpPr>
        <p:spPr>
          <a:xfrm>
            <a:off x="1046480" y="2032000"/>
            <a:ext cx="10129520" cy="27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16E923CD-8C24-4572-B06D-8B46FA292958}"/>
              </a:ext>
            </a:extLst>
          </p:cNvPr>
          <p:cNvSpPr txBox="1"/>
          <p:nvPr/>
        </p:nvSpPr>
        <p:spPr>
          <a:xfrm>
            <a:off x="4218831" y="3013501"/>
            <a:ext cx="3784819" cy="830997"/>
          </a:xfrm>
          <a:prstGeom prst="rect">
            <a:avLst/>
          </a:prstGeom>
          <a:noFill/>
        </p:spPr>
        <p:txBody>
          <a:bodyPr wrap="none" rtlCol="0">
            <a:spAutoFit/>
          </a:bodyPr>
          <a:lstStyle/>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sym typeface="Wingdings" panose="05000000000000000000" pitchFamily="2" charset="2"/>
              </a:rPr>
              <a:t>Thank</a:t>
            </a:r>
            <a:r>
              <a:rPr lang="ko-KR" altLang="en-US" sz="4800" b="1" dirty="0">
                <a:solidFill>
                  <a:schemeClr val="bg1"/>
                </a:solidFill>
                <a:latin typeface="나눔스퀘어 ExtraBold" panose="020B0600000101010101" pitchFamily="50" charset="-127"/>
                <a:ea typeface="나눔스퀘어 ExtraBold" panose="020B0600000101010101" pitchFamily="50" charset="-127"/>
                <a:sym typeface="Wingdings" panose="05000000000000000000" pitchFamily="2" charset="2"/>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sym typeface="Wingdings" panose="05000000000000000000" pitchFamily="2" charset="2"/>
              </a:rPr>
              <a:t>you</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60573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DDC84DD-BF48-4F15-9452-F31F6F4D8B23}"/>
              </a:ext>
            </a:extLst>
          </p:cNvPr>
          <p:cNvSpPr txBox="1"/>
          <p:nvPr/>
        </p:nvSpPr>
        <p:spPr>
          <a:xfrm>
            <a:off x="9855200" y="6441245"/>
            <a:ext cx="2336800" cy="209647"/>
          </a:xfrm>
          <a:prstGeom prst="rect">
            <a:avLst/>
          </a:prstGeom>
          <a:solidFill>
            <a:srgbClr val="024B80"/>
          </a:solidFill>
        </p:spPr>
        <p:txBody>
          <a:bodyPr wrap="square" rtlCol="0">
            <a:spAutoFit/>
          </a:bodyPr>
          <a:lstStyle/>
          <a:p>
            <a:endParaRPr lang="ko-KR" altLang="en-US" dirty="0"/>
          </a:p>
        </p:txBody>
      </p:sp>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174016" y="0"/>
            <a:ext cx="775493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2052320" y="647560"/>
            <a:ext cx="4480234" cy="646331"/>
          </a:xfrm>
          <a:prstGeom prst="rect">
            <a:avLst/>
          </a:prstGeom>
          <a:noFill/>
        </p:spPr>
        <p:txBody>
          <a:bodyPr wrap="square" rtlCol="0">
            <a:spAutoFit/>
          </a:bodyPr>
          <a:lstStyle/>
          <a:p>
            <a:r>
              <a:rPr lang="en-US" altLang="ko-KR" sz="3600" b="1" dirty="0">
                <a:solidFill>
                  <a:schemeClr val="bg1"/>
                </a:solidFill>
              </a:rPr>
              <a:t>A table of Contents</a:t>
            </a:r>
            <a:endParaRPr lang="ko-KR" altLang="en-US" sz="3600" b="1" dirty="0">
              <a:solidFill>
                <a:schemeClr val="bg1"/>
              </a:solidFill>
            </a:endParaRP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320891" y="1908513"/>
            <a:ext cx="3722128" cy="471693"/>
            <a:chOff x="1255466" y="2750430"/>
            <a:chExt cx="3143603" cy="471693"/>
          </a:xfrm>
        </p:grpSpPr>
        <p:sp>
          <p:nvSpPr>
            <p:cNvPr id="6" name="TextBox 5">
              <a:extLst>
                <a:ext uri="{FF2B5EF4-FFF2-40B4-BE49-F238E27FC236}">
                  <a16:creationId xmlns:a16="http://schemas.microsoft.com/office/drawing/2014/main" id="{D5B1ABA3-7F9C-4EAF-A909-EDBE8DD7EEB9}"/>
                </a:ext>
              </a:extLst>
            </p:cNvPr>
            <p:cNvSpPr txBox="1"/>
            <p:nvPr/>
          </p:nvSpPr>
          <p:spPr>
            <a:xfrm>
              <a:off x="1255466" y="2750430"/>
              <a:ext cx="589196" cy="461665"/>
            </a:xfrm>
            <a:prstGeom prst="rect">
              <a:avLst/>
            </a:prstGeom>
            <a:noFill/>
          </p:spPr>
          <p:txBody>
            <a:bodyPr wrap="none" rtlCol="0">
              <a:spAutoFit/>
            </a:bodyPr>
            <a:lstStyle/>
            <a:p>
              <a:r>
                <a:rPr lang="en-US" altLang="ko-KR" sz="2400" b="1" dirty="0">
                  <a:solidFill>
                    <a:schemeClr val="bg1"/>
                  </a:solidFill>
                </a:rPr>
                <a:t>#1, </a:t>
              </a:r>
              <a:endParaRPr lang="ko-KR" altLang="en-US" sz="24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925909" y="2760458"/>
              <a:ext cx="2473160" cy="461665"/>
            </a:xfrm>
            <a:prstGeom prst="rect">
              <a:avLst/>
            </a:prstGeom>
            <a:noFill/>
          </p:spPr>
          <p:txBody>
            <a:bodyPr wrap="none" rtlCol="0">
              <a:spAutoFit/>
            </a:bodyPr>
            <a:lstStyle/>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Motivation</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&amp;</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Goal</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308386" y="2635046"/>
            <a:ext cx="5422576" cy="469550"/>
            <a:chOff x="1179424" y="2733040"/>
            <a:chExt cx="5422576" cy="469550"/>
          </a:xfrm>
        </p:grpSpPr>
        <p:sp>
          <p:nvSpPr>
            <p:cNvPr id="10" name="TextBox 9">
              <a:extLst>
                <a:ext uri="{FF2B5EF4-FFF2-40B4-BE49-F238E27FC236}">
                  <a16:creationId xmlns:a16="http://schemas.microsoft.com/office/drawing/2014/main" id="{19C98ED1-F442-4E67-8FC9-E511EE5540F0}"/>
                </a:ext>
              </a:extLst>
            </p:cNvPr>
            <p:cNvSpPr txBox="1"/>
            <p:nvPr/>
          </p:nvSpPr>
          <p:spPr>
            <a:xfrm>
              <a:off x="1179424" y="2740925"/>
              <a:ext cx="697627" cy="461665"/>
            </a:xfrm>
            <a:prstGeom prst="rect">
              <a:avLst/>
            </a:prstGeom>
            <a:noFill/>
          </p:spPr>
          <p:txBody>
            <a:bodyPr wrap="none" rtlCol="0">
              <a:spAutoFit/>
            </a:bodyPr>
            <a:lstStyle/>
            <a:p>
              <a:r>
                <a:rPr lang="en-US" altLang="ko-KR" sz="2400" b="1" dirty="0">
                  <a:solidFill>
                    <a:schemeClr val="bg1"/>
                  </a:solidFill>
                </a:rPr>
                <a:t>#2, </a:t>
              </a:r>
              <a:endParaRPr lang="ko-KR" altLang="en-US" sz="24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976118" y="2733040"/>
              <a:ext cx="4625882" cy="461665"/>
            </a:xfrm>
            <a:prstGeom prst="rect">
              <a:avLst/>
            </a:prstGeom>
            <a:noFill/>
          </p:spPr>
          <p:txBody>
            <a:bodyPr wrap="none" rtlCol="0">
              <a:spAutoFit/>
            </a:bodyPr>
            <a:lstStyle/>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Value</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of</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our</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proposed</a:t>
              </a:r>
              <a:r>
                <a:rPr lang="ko-KR" altLang="en-US" sz="24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400" b="1" dirty="0">
                  <a:solidFill>
                    <a:schemeClr val="bg1"/>
                  </a:solidFill>
                  <a:latin typeface="나눔스퀘어 ExtraBold" panose="020B0600000101010101" pitchFamily="50" charset="-127"/>
                  <a:ea typeface="나눔스퀘어 ExtraBold" panose="020B0600000101010101" pitchFamily="50" charset="-127"/>
                </a:rPr>
                <a:t>system</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12" name="그룹 11">
            <a:extLst>
              <a:ext uri="{FF2B5EF4-FFF2-40B4-BE49-F238E27FC236}">
                <a16:creationId xmlns:a16="http://schemas.microsoft.com/office/drawing/2014/main" id="{44386302-EFFB-449D-9B3B-63EE40C74081}"/>
              </a:ext>
            </a:extLst>
          </p:cNvPr>
          <p:cNvGrpSpPr/>
          <p:nvPr/>
        </p:nvGrpSpPr>
        <p:grpSpPr>
          <a:xfrm>
            <a:off x="332411" y="3376637"/>
            <a:ext cx="6422357" cy="464354"/>
            <a:chOff x="1203449" y="2702147"/>
            <a:chExt cx="6422357" cy="464354"/>
          </a:xfrm>
        </p:grpSpPr>
        <p:sp>
          <p:nvSpPr>
            <p:cNvPr id="13" name="TextBox 12">
              <a:extLst>
                <a:ext uri="{FF2B5EF4-FFF2-40B4-BE49-F238E27FC236}">
                  <a16:creationId xmlns:a16="http://schemas.microsoft.com/office/drawing/2014/main" id="{60A52212-A4CD-4FFE-BD39-A92687D315C3}"/>
                </a:ext>
              </a:extLst>
            </p:cNvPr>
            <p:cNvSpPr txBox="1"/>
            <p:nvPr/>
          </p:nvSpPr>
          <p:spPr>
            <a:xfrm>
              <a:off x="1203449" y="2702147"/>
              <a:ext cx="697627" cy="461665"/>
            </a:xfrm>
            <a:prstGeom prst="rect">
              <a:avLst/>
            </a:prstGeom>
            <a:noFill/>
          </p:spPr>
          <p:txBody>
            <a:bodyPr wrap="none" rtlCol="0">
              <a:spAutoFit/>
            </a:bodyPr>
            <a:lstStyle/>
            <a:p>
              <a:r>
                <a:rPr lang="en-US" altLang="ko-KR" sz="2400" b="1" dirty="0">
                  <a:solidFill>
                    <a:schemeClr val="bg1"/>
                  </a:solidFill>
                </a:rPr>
                <a:t>#3, </a:t>
              </a:r>
              <a:endParaRPr lang="ko-KR" altLang="en-US" sz="2400" b="1" dirty="0">
                <a:solidFill>
                  <a:schemeClr val="bg1"/>
                </a:solidFill>
              </a:endParaRPr>
            </a:p>
          </p:txBody>
        </p:sp>
        <p:sp>
          <p:nvSpPr>
            <p:cNvPr id="14" name="TextBox 13">
              <a:extLst>
                <a:ext uri="{FF2B5EF4-FFF2-40B4-BE49-F238E27FC236}">
                  <a16:creationId xmlns:a16="http://schemas.microsoft.com/office/drawing/2014/main" id="{C0F6BE83-40A0-4FE8-B41C-0839AA18DB54}"/>
                </a:ext>
              </a:extLst>
            </p:cNvPr>
            <p:cNvSpPr txBox="1"/>
            <p:nvPr/>
          </p:nvSpPr>
          <p:spPr>
            <a:xfrm>
              <a:off x="1976118" y="2704836"/>
              <a:ext cx="5649688" cy="461665"/>
            </a:xfrm>
            <a:prstGeom prst="rect">
              <a:avLst/>
            </a:prstGeom>
            <a:noFill/>
          </p:spPr>
          <p:txBody>
            <a:bodyPr wrap="none" rtlCol="0">
              <a:spAutoFit/>
            </a:bodyPr>
            <a:lstStyle/>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Hardware components and their role</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15" name="그룹 14">
            <a:extLst>
              <a:ext uri="{FF2B5EF4-FFF2-40B4-BE49-F238E27FC236}">
                <a16:creationId xmlns:a16="http://schemas.microsoft.com/office/drawing/2014/main" id="{6C270C65-C2D4-45CB-B6AD-3B5AFBB8495F}"/>
              </a:ext>
            </a:extLst>
          </p:cNvPr>
          <p:cNvGrpSpPr/>
          <p:nvPr/>
        </p:nvGrpSpPr>
        <p:grpSpPr>
          <a:xfrm>
            <a:off x="320891" y="4123606"/>
            <a:ext cx="6623066" cy="469033"/>
            <a:chOff x="996937" y="3181383"/>
            <a:chExt cx="6623066" cy="469033"/>
          </a:xfrm>
        </p:grpSpPr>
        <p:sp>
          <p:nvSpPr>
            <p:cNvPr id="16" name="TextBox 15">
              <a:extLst>
                <a:ext uri="{FF2B5EF4-FFF2-40B4-BE49-F238E27FC236}">
                  <a16:creationId xmlns:a16="http://schemas.microsoft.com/office/drawing/2014/main" id="{96463A60-7B21-41D4-8E6A-6554BD39C601}"/>
                </a:ext>
              </a:extLst>
            </p:cNvPr>
            <p:cNvSpPr txBox="1"/>
            <p:nvPr/>
          </p:nvSpPr>
          <p:spPr>
            <a:xfrm>
              <a:off x="996937" y="3181383"/>
              <a:ext cx="697627" cy="461665"/>
            </a:xfrm>
            <a:prstGeom prst="rect">
              <a:avLst/>
            </a:prstGeom>
            <a:noFill/>
          </p:spPr>
          <p:txBody>
            <a:bodyPr wrap="none" rtlCol="0">
              <a:spAutoFit/>
            </a:bodyPr>
            <a:lstStyle/>
            <a:p>
              <a:r>
                <a:rPr lang="en-US" altLang="ko-KR" sz="2400" b="1" dirty="0">
                  <a:solidFill>
                    <a:schemeClr val="bg1"/>
                  </a:solidFill>
                </a:rPr>
                <a:t>#4, </a:t>
              </a:r>
              <a:endParaRPr lang="ko-KR" altLang="en-US" sz="2400" b="1" dirty="0">
                <a:solidFill>
                  <a:schemeClr val="bg1"/>
                </a:solidFill>
              </a:endParaRPr>
            </a:p>
          </p:txBody>
        </p:sp>
        <p:sp>
          <p:nvSpPr>
            <p:cNvPr id="17" name="TextBox 16">
              <a:extLst>
                <a:ext uri="{FF2B5EF4-FFF2-40B4-BE49-F238E27FC236}">
                  <a16:creationId xmlns:a16="http://schemas.microsoft.com/office/drawing/2014/main" id="{BE7B33F9-CE78-4EDE-AF3B-87C905CF040D}"/>
                </a:ext>
              </a:extLst>
            </p:cNvPr>
            <p:cNvSpPr txBox="1"/>
            <p:nvPr/>
          </p:nvSpPr>
          <p:spPr>
            <a:xfrm>
              <a:off x="1734994" y="3188751"/>
              <a:ext cx="5885009" cy="461665"/>
            </a:xfrm>
            <a:prstGeom prst="rect">
              <a:avLst/>
            </a:prstGeom>
            <a:noFill/>
          </p:spPr>
          <p:txBody>
            <a:bodyPr wrap="none" rtlCol="0">
              <a:spAutoFit/>
            </a:bodyPr>
            <a:lstStyle/>
            <a:p>
              <a:r>
                <a:rPr lang="en-US" altLang="ko-KR" sz="2400" b="1" dirty="0">
                  <a:solidFill>
                    <a:schemeClr val="bg1"/>
                  </a:solidFill>
                  <a:latin typeface="나눔스퀘어 ExtraBold" panose="020B0600000101010101" pitchFamily="50" charset="-127"/>
                  <a:ea typeface="나눔스퀘어 ExtraBold" panose="020B0600000101010101" pitchFamily="50" charset="-127"/>
                </a:rPr>
                <a:t>Special points of our proposed system</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0" name="TextBox 19">
            <a:extLst>
              <a:ext uri="{FF2B5EF4-FFF2-40B4-BE49-F238E27FC236}">
                <a16:creationId xmlns:a16="http://schemas.microsoft.com/office/drawing/2014/main" id="{3FBF72A7-E8ED-43CC-A159-225AF2250605}"/>
              </a:ext>
            </a:extLst>
          </p:cNvPr>
          <p:cNvSpPr txBox="1"/>
          <p:nvPr/>
        </p:nvSpPr>
        <p:spPr>
          <a:xfrm>
            <a:off x="324496" y="4907996"/>
            <a:ext cx="5230694" cy="461665"/>
          </a:xfrm>
          <a:prstGeom prst="rect">
            <a:avLst/>
          </a:prstGeom>
          <a:noFill/>
        </p:spPr>
        <p:txBody>
          <a:bodyPr wrap="square" rtlCol="0">
            <a:spAutoFit/>
          </a:bodyPr>
          <a:lstStyle/>
          <a:p>
            <a:r>
              <a:rPr lang="en-US" altLang="ko-KR" sz="2400" b="1" dirty="0">
                <a:solidFill>
                  <a:schemeClr val="bg1"/>
                </a:solidFill>
              </a:rPr>
              <a:t>#5,    </a:t>
            </a:r>
            <a:r>
              <a:rPr lang="en-US" altLang="ko-KR" sz="2400" b="1" dirty="0">
                <a:solidFill>
                  <a:schemeClr val="bg1"/>
                </a:solidFill>
                <a:ea typeface="나눔스퀘어 ExtraBold" panose="020B0600000101010101"/>
              </a:rPr>
              <a:t>Progress</a:t>
            </a:r>
            <a:endParaRPr lang="ko-KR" altLang="en-US" sz="2400" b="1" dirty="0">
              <a:solidFill>
                <a:schemeClr val="bg1"/>
              </a:solidFill>
              <a:ea typeface="나눔스퀘어 ExtraBold" panose="020B0600000101010101"/>
            </a:endParaRPr>
          </a:p>
        </p:txBody>
      </p:sp>
      <p:sp>
        <p:nvSpPr>
          <p:cNvPr id="21" name="TextBox 20">
            <a:extLst>
              <a:ext uri="{FF2B5EF4-FFF2-40B4-BE49-F238E27FC236}">
                <a16:creationId xmlns:a16="http://schemas.microsoft.com/office/drawing/2014/main" id="{8EE8C8CB-C0C7-415D-B8D1-9B1E10818531}"/>
              </a:ext>
            </a:extLst>
          </p:cNvPr>
          <p:cNvSpPr txBox="1"/>
          <p:nvPr/>
        </p:nvSpPr>
        <p:spPr>
          <a:xfrm flipH="1">
            <a:off x="332411" y="5344288"/>
            <a:ext cx="6935896" cy="1107996"/>
          </a:xfrm>
          <a:prstGeom prst="rect">
            <a:avLst/>
          </a:prstGeom>
          <a:noFill/>
        </p:spPr>
        <p:txBody>
          <a:bodyPr wrap="square" rtlCol="0">
            <a:spAutoFit/>
          </a:bodyPr>
          <a:lstStyle/>
          <a:p>
            <a:endParaRPr lang="en-US" altLang="ko-KR" dirty="0"/>
          </a:p>
          <a:p>
            <a:r>
              <a:rPr lang="en-US" altLang="ko-KR" sz="2400" b="1" dirty="0">
                <a:solidFill>
                  <a:schemeClr val="bg1"/>
                </a:solidFill>
                <a:ea typeface="나눔스퀘어 ExtraBold" panose="020B0600000101010101"/>
              </a:rPr>
              <a:t>#6,    Participation</a:t>
            </a:r>
            <a:r>
              <a:rPr lang="ko-KR" altLang="en-US" sz="2400" b="1" dirty="0">
                <a:solidFill>
                  <a:schemeClr val="bg1"/>
                </a:solidFill>
                <a:ea typeface="나눔스퀘어 ExtraBold" panose="020B0600000101010101"/>
              </a:rPr>
              <a:t> </a:t>
            </a:r>
            <a:r>
              <a:rPr lang="en-US" altLang="ko-KR" sz="2400" b="1" dirty="0">
                <a:solidFill>
                  <a:schemeClr val="bg1"/>
                </a:solidFill>
                <a:ea typeface="나눔스퀘어 ExtraBold" panose="020B0600000101010101"/>
              </a:rPr>
              <a:t>of</a:t>
            </a:r>
            <a:r>
              <a:rPr lang="ko-KR" altLang="en-US" sz="2400" b="1" dirty="0">
                <a:solidFill>
                  <a:schemeClr val="bg1"/>
                </a:solidFill>
                <a:ea typeface="나눔스퀘어 ExtraBold" panose="020B0600000101010101"/>
              </a:rPr>
              <a:t> </a:t>
            </a:r>
            <a:r>
              <a:rPr lang="en-US" altLang="ko-KR" sz="2400" b="1" dirty="0">
                <a:solidFill>
                  <a:schemeClr val="bg1"/>
                </a:solidFill>
                <a:ea typeface="나눔스퀘어 ExtraBold" panose="020B0600000101010101"/>
              </a:rPr>
              <a:t>each team</a:t>
            </a:r>
            <a:r>
              <a:rPr lang="ko-KR" altLang="en-US" sz="2400" b="1" dirty="0">
                <a:solidFill>
                  <a:schemeClr val="bg1"/>
                </a:solidFill>
                <a:ea typeface="나눔스퀘어 ExtraBold" panose="020B0600000101010101"/>
              </a:rPr>
              <a:t> </a:t>
            </a:r>
            <a:r>
              <a:rPr lang="en-US" altLang="ko-KR" sz="2400" b="1" dirty="0">
                <a:solidFill>
                  <a:schemeClr val="bg1"/>
                </a:solidFill>
                <a:ea typeface="나눔스퀘어 ExtraBold" panose="020B0600000101010101"/>
              </a:rPr>
              <a:t>member</a:t>
            </a:r>
            <a:r>
              <a:rPr lang="ko-KR" altLang="en-US" sz="2400" b="1" dirty="0">
                <a:solidFill>
                  <a:schemeClr val="bg1"/>
                </a:solidFill>
                <a:ea typeface="나눔스퀘어 ExtraBold" panose="020B0600000101010101"/>
              </a:rPr>
              <a:t>              </a:t>
            </a:r>
            <a:endParaRPr lang="en-US" altLang="ko-KR" sz="2400" b="1" dirty="0">
              <a:solidFill>
                <a:schemeClr val="bg1"/>
              </a:solidFill>
              <a:ea typeface="나눔스퀘어 ExtraBold" panose="020B0600000101010101"/>
            </a:endParaRPr>
          </a:p>
          <a:p>
            <a:r>
              <a:rPr lang="en-US" altLang="ko-KR" sz="2400" b="1" dirty="0">
                <a:solidFill>
                  <a:schemeClr val="bg1"/>
                </a:solidFill>
                <a:ea typeface="나눔스퀘어 ExtraBold" panose="020B0600000101010101"/>
              </a:rPr>
              <a:t>                      </a:t>
            </a:r>
            <a:endParaRPr lang="ko-KR" altLang="en-US" sz="2400" b="1" dirty="0">
              <a:solidFill>
                <a:schemeClr val="bg1"/>
              </a:solidFill>
              <a:ea typeface="나눔스퀘어 ExtraBold" panose="020B0600000101010101"/>
            </a:endParaRPr>
          </a:p>
        </p:txBody>
      </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4772E-33E6-4585-8352-78B2C782AF27}"/>
              </a:ext>
            </a:extLst>
          </p:cNvPr>
          <p:cNvSpPr txBox="1"/>
          <p:nvPr/>
        </p:nvSpPr>
        <p:spPr>
          <a:xfrm>
            <a:off x="9792676" y="6478955"/>
            <a:ext cx="2321170" cy="234460"/>
          </a:xfrm>
          <a:prstGeom prst="rect">
            <a:avLst/>
          </a:prstGeom>
          <a:solidFill>
            <a:srgbClr val="024B80"/>
          </a:solidFill>
        </p:spPr>
        <p:txBody>
          <a:bodyPr wrap="square" rtlCol="0">
            <a:spAutoFit/>
          </a:bodyPr>
          <a:lstStyle/>
          <a:p>
            <a:endParaRPr lang="ko-KR" altLang="en-US" dirty="0"/>
          </a:p>
        </p:txBody>
      </p:sp>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a:extLst>
              <a:ext uri="{28A0092B-C50C-407E-A947-70E740481C1C}">
                <a14:useLocalDpi xmlns:a14="http://schemas.microsoft.com/office/drawing/2010/main" val="0"/>
              </a:ext>
            </a:extLst>
          </a:blip>
          <a:srcRect t="15482" b="9518"/>
          <a:stretch/>
        </p:blipFill>
        <p:spPr>
          <a:xfrm>
            <a:off x="0" y="0"/>
            <a:ext cx="12192000" cy="6858000"/>
          </a:xfrm>
          <a:prstGeom prst="rect">
            <a:avLst/>
          </a:prstGeom>
        </p:spPr>
      </p:pic>
      <p:grpSp>
        <p:nvGrpSpPr>
          <p:cNvPr id="8" name="그룹 7">
            <a:extLst>
              <a:ext uri="{FF2B5EF4-FFF2-40B4-BE49-F238E27FC236}">
                <a16:creationId xmlns:a16="http://schemas.microsoft.com/office/drawing/2014/main" id="{AE40350E-09AB-43F9-A15D-3067D7C6C051}"/>
              </a:ext>
            </a:extLst>
          </p:cNvPr>
          <p:cNvGrpSpPr/>
          <p:nvPr/>
        </p:nvGrpSpPr>
        <p:grpSpPr>
          <a:xfrm>
            <a:off x="432077" y="3496773"/>
            <a:ext cx="5670699" cy="3001327"/>
            <a:chOff x="432077" y="3496773"/>
            <a:chExt cx="5670699" cy="3001327"/>
          </a:xfrm>
        </p:grpSpPr>
        <p:sp>
          <p:nvSpPr>
            <p:cNvPr id="3" name="직사각형 2">
              <a:extLst>
                <a:ext uri="{FF2B5EF4-FFF2-40B4-BE49-F238E27FC236}">
                  <a16:creationId xmlns:a16="http://schemas.microsoft.com/office/drawing/2014/main" id="{FB253996-9806-40AB-89EA-69B28BD22D4E}"/>
                </a:ext>
              </a:extLst>
            </p:cNvPr>
            <p:cNvSpPr/>
            <p:nvPr/>
          </p:nvSpPr>
          <p:spPr>
            <a:xfrm>
              <a:off x="433496" y="3496773"/>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6" name="그룹 5">
              <a:extLst>
                <a:ext uri="{FF2B5EF4-FFF2-40B4-BE49-F238E27FC236}">
                  <a16:creationId xmlns:a16="http://schemas.microsoft.com/office/drawing/2014/main" id="{1845643F-20C1-4F46-A6F5-B1AF67DE2139}"/>
                </a:ext>
              </a:extLst>
            </p:cNvPr>
            <p:cNvGrpSpPr/>
            <p:nvPr/>
          </p:nvGrpSpPr>
          <p:grpSpPr>
            <a:xfrm>
              <a:off x="432077" y="3708260"/>
              <a:ext cx="5663923" cy="2304366"/>
              <a:chOff x="2392560" y="2021840"/>
              <a:chExt cx="7712407" cy="3137796"/>
            </a:xfrm>
          </p:grpSpPr>
          <p:sp>
            <p:nvSpPr>
              <p:cNvPr id="4" name="TextBox 3">
                <a:extLst>
                  <a:ext uri="{FF2B5EF4-FFF2-40B4-BE49-F238E27FC236}">
                    <a16:creationId xmlns:a16="http://schemas.microsoft.com/office/drawing/2014/main" id="{57E11296-29DB-4C93-ABB1-179A9F33DBFD}"/>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1, </a:t>
                </a:r>
                <a:endParaRPr lang="ko-KR" altLang="en-US" sz="2800" b="1" dirty="0">
                  <a:solidFill>
                    <a:schemeClr val="bg1"/>
                  </a:solidFill>
                </a:endParaRPr>
              </a:p>
            </p:txBody>
          </p:sp>
          <p:sp>
            <p:nvSpPr>
              <p:cNvPr id="5" name="TextBox 4">
                <a:extLst>
                  <a:ext uri="{FF2B5EF4-FFF2-40B4-BE49-F238E27FC236}">
                    <a16:creationId xmlns:a16="http://schemas.microsoft.com/office/drawing/2014/main" id="{E864ECFB-1EF9-4779-8242-1790A92FF205}"/>
                  </a:ext>
                </a:extLst>
              </p:cNvPr>
              <p:cNvSpPr txBox="1"/>
              <p:nvPr/>
            </p:nvSpPr>
            <p:spPr>
              <a:xfrm>
                <a:off x="2392560" y="3022271"/>
                <a:ext cx="7712407" cy="2137365"/>
              </a:xfrm>
              <a:prstGeom prst="rect">
                <a:avLst/>
              </a:prstGeom>
              <a:noFill/>
            </p:spPr>
            <p:txBody>
              <a:bodyPr wrap="none" rtlCol="0">
                <a:spAutoFit/>
              </a:bodyPr>
              <a:lstStyle/>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rPr>
                  <a:t>Motivation</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&amp;</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Goal</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a:p>
                <a:pPr algn="ct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1</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40" y="174504"/>
            <a:ext cx="5300980" cy="646331"/>
          </a:xfrm>
          <a:prstGeom prst="rect">
            <a:avLst/>
          </a:prstGeom>
          <a:noFill/>
        </p:spPr>
        <p:txBody>
          <a:bodyPr wrap="square" rtlCol="0">
            <a:spAutoFit/>
          </a:bodyPr>
          <a:lstStyle/>
          <a:p>
            <a:r>
              <a:rPr lang="en-US" altLang="ko-KR"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Motivation</a:t>
            </a:r>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 </a:t>
            </a:r>
            <a:r>
              <a:rPr lang="en-US" altLang="ko-KR"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&amp;</a:t>
            </a:r>
            <a:r>
              <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 </a:t>
            </a:r>
            <a:r>
              <a:rPr lang="en-US" altLang="ko-KR"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Goal</a:t>
            </a:r>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grpSp>
        <p:nvGrpSpPr>
          <p:cNvPr id="9" name="그룹 8">
            <a:extLst>
              <a:ext uri="{FF2B5EF4-FFF2-40B4-BE49-F238E27FC236}">
                <a16:creationId xmlns:a16="http://schemas.microsoft.com/office/drawing/2014/main" id="{4E5C1123-7252-49CA-BC66-0303D43B506F}"/>
              </a:ext>
            </a:extLst>
          </p:cNvPr>
          <p:cNvGrpSpPr/>
          <p:nvPr/>
        </p:nvGrpSpPr>
        <p:grpSpPr>
          <a:xfrm>
            <a:off x="469264" y="2569086"/>
            <a:ext cx="6531611" cy="2059702"/>
            <a:chOff x="6380480" y="3007360"/>
            <a:chExt cx="5539740" cy="1076020"/>
          </a:xfrm>
        </p:grpSpPr>
        <p:cxnSp>
          <p:nvCxnSpPr>
            <p:cNvPr id="22" name="직선 연결선 21">
              <a:extLst>
                <a:ext uri="{FF2B5EF4-FFF2-40B4-BE49-F238E27FC236}">
                  <a16:creationId xmlns:a16="http://schemas.microsoft.com/office/drawing/2014/main" id="{08C422D0-4EF4-4D16-9138-D7D4D0A7A56F}"/>
                </a:ext>
              </a:extLst>
            </p:cNvPr>
            <p:cNvCxnSpPr/>
            <p:nvPr/>
          </p:nvCxnSpPr>
          <p:spPr>
            <a:xfrm>
              <a:off x="6454140" y="3007360"/>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006FA2-5A5E-4E43-9307-B266158068B7}"/>
                </a:ext>
              </a:extLst>
            </p:cNvPr>
            <p:cNvSpPr txBox="1"/>
            <p:nvPr/>
          </p:nvSpPr>
          <p:spPr>
            <a:xfrm>
              <a:off x="6380480" y="3311601"/>
              <a:ext cx="5539740" cy="771779"/>
            </a:xfrm>
            <a:prstGeom prst="rect">
              <a:avLst/>
            </a:prstGeom>
            <a:noFill/>
          </p:spPr>
          <p:txBody>
            <a:bodyPr wrap="square" rtlCol="0">
              <a:spAutoFit/>
            </a:bodyPr>
            <a:lstStyle/>
            <a:p>
              <a:pPr algn="just"/>
              <a:r>
                <a:rPr lang="en-US" altLang="ko-KR" dirty="0">
                  <a:effectLst/>
                </a:rPr>
                <a:t>We selected theft </a:t>
              </a:r>
              <a:r>
                <a:rPr lang="en-US" altLang="ko-KR" dirty="0"/>
                <a:t>prevention</a:t>
              </a:r>
              <a:r>
                <a:rPr lang="en-US" altLang="ko-KR" dirty="0">
                  <a:effectLst/>
                </a:rPr>
                <a:t> system as the project theme to create works that can protect objects at risk of theft. </a:t>
              </a:r>
            </a:p>
            <a:p>
              <a:pPr algn="just"/>
              <a:r>
                <a:rPr lang="en-US" altLang="ko-KR" dirty="0">
                  <a:effectLst/>
                </a:rPr>
                <a:t>Using ultrasonic sensors, light sensors, and piezo speakers, we plans to create works to detect movement and prevent theft of objects.</a:t>
              </a:r>
              <a:endParaRPr lang="ko-KR" altLang="en-US" dirty="0"/>
            </a:p>
          </p:txBody>
        </p:sp>
      </p:grpSp>
      <p:graphicFrame>
        <p:nvGraphicFramePr>
          <p:cNvPr id="2" name="다이어그램 1">
            <a:extLst>
              <a:ext uri="{FF2B5EF4-FFF2-40B4-BE49-F238E27FC236}">
                <a16:creationId xmlns:a16="http://schemas.microsoft.com/office/drawing/2014/main" id="{CA126F88-9AB8-48D5-B0F7-9D75BF55BE0C}"/>
              </a:ext>
            </a:extLst>
          </p:cNvPr>
          <p:cNvGraphicFramePr/>
          <p:nvPr>
            <p:extLst>
              <p:ext uri="{D42A27DB-BD31-4B8C-83A1-F6EECF244321}">
                <p14:modId xmlns:p14="http://schemas.microsoft.com/office/powerpoint/2010/main" val="485895405"/>
              </p:ext>
            </p:extLst>
          </p:nvPr>
        </p:nvGraphicFramePr>
        <p:xfrm>
          <a:off x="7515224" y="1460226"/>
          <a:ext cx="3969385" cy="3984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F4F9BEB-CD54-4D69-98A0-A7E13572926F}"/>
              </a:ext>
            </a:extLst>
          </p:cNvPr>
          <p:cNvSpPr txBox="1"/>
          <p:nvPr/>
        </p:nvSpPr>
        <p:spPr>
          <a:xfrm>
            <a:off x="9792676" y="6431330"/>
            <a:ext cx="2321170" cy="234460"/>
          </a:xfrm>
          <a:prstGeom prst="rect">
            <a:avLst/>
          </a:prstGeom>
          <a:solidFill>
            <a:srgbClr val="024B80"/>
          </a:solidFill>
        </p:spPr>
        <p:txBody>
          <a:bodyPr wrap="square" rtlCol="0">
            <a:spAutoFit/>
          </a:bodyPr>
          <a:lstStyle/>
          <a:p>
            <a:endParaRPr lang="ko-KR" altLang="en-US" dirty="0"/>
          </a:p>
        </p:txBody>
      </p:sp>
    </p:spTree>
    <p:extLst>
      <p:ext uri="{BB962C8B-B14F-4D97-AF65-F5344CB8AC3E}">
        <p14:creationId xmlns:p14="http://schemas.microsoft.com/office/powerpoint/2010/main" val="89499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8DE78-4249-48B2-A6EB-00EB9E4503DA}"/>
              </a:ext>
            </a:extLst>
          </p:cNvPr>
          <p:cNvSpPr txBox="1"/>
          <p:nvPr/>
        </p:nvSpPr>
        <p:spPr>
          <a:xfrm>
            <a:off x="9820274" y="6457951"/>
            <a:ext cx="2293571" cy="255464"/>
          </a:xfrm>
          <a:prstGeom prst="rect">
            <a:avLst/>
          </a:prstGeom>
          <a:solidFill>
            <a:srgbClr val="024B80"/>
          </a:solidFill>
        </p:spPr>
        <p:txBody>
          <a:bodyPr wrap="square" rtlCol="0">
            <a:spAutoFit/>
          </a:bodyPr>
          <a:lstStyle/>
          <a:p>
            <a:endParaRPr lang="ko-KR" altLang="en-US" dirty="0"/>
          </a:p>
        </p:txBody>
      </p:sp>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340751" y="3569677"/>
            <a:ext cx="5669280" cy="3001327"/>
            <a:chOff x="340751" y="3569677"/>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340751" y="3569677"/>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sz="4800" b="1" dirty="0">
                <a:solidFill>
                  <a:schemeClr val="bg1"/>
                </a:solidFill>
                <a:latin typeface="나눔스퀘어 ExtraBold" panose="020B0600000101010101" pitchFamily="50" charset="-127"/>
                <a:ea typeface="나눔스퀘어 ExtraBold" panose="020B0600000101010101" pitchFamily="50" charset="-127"/>
              </a:endParaRPr>
            </a:p>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rPr>
                <a:t>Value</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of</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our</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proposed</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system</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a:p>
              <a:pPr algn="ctr"/>
              <a:endParaRPr lang="ko-KR" altLang="en-US" sz="4800" b="1" dirty="0">
                <a:ea typeface="나눔스퀘어 ExtraBold" panose="020B0600000101010101"/>
              </a:endParaRPr>
            </a:p>
          </p:txBody>
        </p:sp>
        <p:grpSp>
          <p:nvGrpSpPr>
            <p:cNvPr id="11" name="그룹 10">
              <a:extLst>
                <a:ext uri="{FF2B5EF4-FFF2-40B4-BE49-F238E27FC236}">
                  <a16:creationId xmlns:a16="http://schemas.microsoft.com/office/drawing/2014/main" id="{667BF3E3-F42F-4761-8D39-E67912A52438}"/>
                </a:ext>
              </a:extLst>
            </p:cNvPr>
            <p:cNvGrpSpPr/>
            <p:nvPr/>
          </p:nvGrpSpPr>
          <p:grpSpPr>
            <a:xfrm>
              <a:off x="657911" y="3708260"/>
              <a:ext cx="2110224" cy="1257915"/>
              <a:chOff x="2700072" y="2021840"/>
              <a:chExt cx="2873435" cy="1712870"/>
            </a:xfrm>
          </p:grpSpPr>
          <p:sp>
            <p:nvSpPr>
              <p:cNvPr id="12" name="TextBox 11">
                <a:extLst>
                  <a:ext uri="{FF2B5EF4-FFF2-40B4-BE49-F238E27FC236}">
                    <a16:creationId xmlns:a16="http://schemas.microsoft.com/office/drawing/2014/main" id="{E7C2DF40-F059-4C5A-845B-22A41B693565}"/>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2, </a:t>
                </a:r>
                <a:endParaRPr lang="ko-KR" altLang="en-US" sz="2800" b="1" dirty="0">
                  <a:solidFill>
                    <a:schemeClr val="bg1"/>
                  </a:solidFill>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5321964" y="2603163"/>
                <a:ext cx="251543" cy="1131547"/>
              </a:xfrm>
              <a:prstGeom prst="rect">
                <a:avLst/>
              </a:prstGeom>
              <a:noFill/>
            </p:spPr>
            <p:txBody>
              <a:bodyPr wrap="none" rtlCol="0">
                <a:spAutoFit/>
              </a:bodyPr>
              <a:lstStyle/>
              <a:p>
                <a:pPr algn="ct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246644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2</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37" y="174504"/>
            <a:ext cx="7145608" cy="646331"/>
          </a:xfrm>
          <a:prstGeom prst="rect">
            <a:avLst/>
          </a:prstGeom>
          <a:noFill/>
        </p:spPr>
        <p:txBody>
          <a:bodyPr wrap="square" rtlCol="0">
            <a:spAutoFit/>
          </a:bodyPr>
          <a:lstStyle/>
          <a:p>
            <a:r>
              <a:rPr lang="en-US" altLang="ko-KR" sz="3600" b="1" dirty="0">
                <a:solidFill>
                  <a:schemeClr val="accent1">
                    <a:lumMod val="50000"/>
                  </a:schemeClr>
                </a:solidFill>
                <a:latin typeface="나눔스퀘어 ExtraBold" panose="020B0600000101010101" pitchFamily="50" charset="-127"/>
                <a:ea typeface="나눔스퀘어 ExtraBold" panose="020B0600000101010101" pitchFamily="50" charset="-127"/>
              </a:rPr>
              <a:t>Value of our proposed system</a:t>
            </a:r>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sp>
        <p:nvSpPr>
          <p:cNvPr id="7" name="직사각형 6">
            <a:extLst>
              <a:ext uri="{FF2B5EF4-FFF2-40B4-BE49-F238E27FC236}">
                <a16:creationId xmlns:a16="http://schemas.microsoft.com/office/drawing/2014/main" id="{BD038ECE-E8A4-4AC0-89E2-5CBBF4EBBB09}"/>
              </a:ext>
            </a:extLst>
          </p:cNvPr>
          <p:cNvSpPr/>
          <p:nvPr/>
        </p:nvSpPr>
        <p:spPr>
          <a:xfrm>
            <a:off x="1107440" y="1249681"/>
            <a:ext cx="2834638" cy="112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AFF4582-E84B-47CB-B0B6-FB23ED849DAA}"/>
              </a:ext>
            </a:extLst>
          </p:cNvPr>
          <p:cNvSpPr txBox="1"/>
          <p:nvPr/>
        </p:nvSpPr>
        <p:spPr>
          <a:xfrm flipH="1">
            <a:off x="1474470" y="2640686"/>
            <a:ext cx="2092960" cy="369332"/>
          </a:xfrm>
          <a:prstGeom prst="rect">
            <a:avLst/>
          </a:prstGeom>
          <a:noFill/>
        </p:spPr>
        <p:txBody>
          <a:bodyPr wrap="square" rtlCol="0">
            <a:spAutoFit/>
          </a:bodyPr>
          <a:lstStyle/>
          <a:p>
            <a:pPr algn="ctr"/>
            <a:r>
              <a:rPr lang="en-US" altLang="ko-KR" b="1" dirty="0"/>
              <a:t>Related work</a:t>
            </a:r>
            <a:endParaRPr lang="ko-KR" altLang="en-US" b="1" dirty="0"/>
          </a:p>
        </p:txBody>
      </p:sp>
      <p:cxnSp>
        <p:nvCxnSpPr>
          <p:cNvPr id="11" name="직선 연결선 10">
            <a:extLst>
              <a:ext uri="{FF2B5EF4-FFF2-40B4-BE49-F238E27FC236}">
                <a16:creationId xmlns:a16="http://schemas.microsoft.com/office/drawing/2014/main" id="{C38288DF-EF25-4352-BDD4-2E7F8DD223D3}"/>
              </a:ext>
            </a:extLst>
          </p:cNvPr>
          <p:cNvCxnSpPr/>
          <p:nvPr/>
        </p:nvCxnSpPr>
        <p:spPr>
          <a:xfrm>
            <a:off x="2147569" y="3205822"/>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CD5D5E-67E6-4201-96D6-A5280732B836}"/>
              </a:ext>
            </a:extLst>
          </p:cNvPr>
          <p:cNvSpPr txBox="1"/>
          <p:nvPr/>
        </p:nvSpPr>
        <p:spPr>
          <a:xfrm>
            <a:off x="1005836" y="3325427"/>
            <a:ext cx="3128209" cy="2492990"/>
          </a:xfrm>
          <a:prstGeom prst="rect">
            <a:avLst/>
          </a:prstGeom>
          <a:noFill/>
        </p:spPr>
        <p:txBody>
          <a:bodyPr wrap="square" rtlCol="0">
            <a:spAutoFit/>
          </a:bodyPr>
          <a:lstStyle/>
          <a:p>
            <a:pPr algn="just"/>
            <a:r>
              <a:rPr lang="en-US" altLang="ko-KR" sz="1600" dirty="0"/>
              <a:t>Design and Implementation of smart bicycle stolen alarm using Arduino</a:t>
            </a:r>
            <a:endParaRPr lang="en-US" altLang="ko-KR" sz="1600" dirty="0">
              <a:effectLst/>
            </a:endParaRPr>
          </a:p>
          <a:p>
            <a:pPr algn="just"/>
            <a:r>
              <a:rPr lang="en-US" altLang="ko-KR" sz="1400" i="1" dirty="0">
                <a:effectLst/>
              </a:rPr>
              <a:t>-Korea IT Marketing Association</a:t>
            </a:r>
          </a:p>
          <a:p>
            <a:pPr algn="just"/>
            <a:r>
              <a:rPr lang="en-US" altLang="ko-KR" sz="1600" dirty="0">
                <a:effectLst/>
              </a:rPr>
              <a:t> </a:t>
            </a:r>
            <a:br>
              <a:rPr lang="en-US" altLang="ko-KR" sz="1600" dirty="0">
                <a:effectLst/>
              </a:rPr>
            </a:br>
            <a:r>
              <a:rPr lang="en-US" altLang="ko-KR" sz="1600" dirty="0">
                <a:effectLst/>
              </a:rPr>
              <a:t>Designing a Remote Controlled IOT- Based Anti-Theft System </a:t>
            </a:r>
          </a:p>
          <a:p>
            <a:pPr algn="just"/>
            <a:r>
              <a:rPr lang="en-US" altLang="ko-KR" sz="1400" i="1" dirty="0">
                <a:effectLst/>
              </a:rPr>
              <a:t>– Korean Society for Knowledge</a:t>
            </a:r>
          </a:p>
          <a:p>
            <a:pPr algn="just"/>
            <a:r>
              <a:rPr lang="en-US" altLang="ko-KR" sz="1400" i="1" dirty="0"/>
              <a:t>  </a:t>
            </a:r>
            <a:r>
              <a:rPr lang="en-US" altLang="ko-KR" sz="1400" i="1" dirty="0">
                <a:effectLst/>
              </a:rPr>
              <a:t> Information Technology</a:t>
            </a:r>
          </a:p>
          <a:p>
            <a:pPr algn="just"/>
            <a:endParaRPr lang="ko-KR" altLang="en-US" sz="1200" dirty="0"/>
          </a:p>
        </p:txBody>
      </p:sp>
      <p:sp>
        <p:nvSpPr>
          <p:cNvPr id="15" name="직사각형 14">
            <a:extLst>
              <a:ext uri="{FF2B5EF4-FFF2-40B4-BE49-F238E27FC236}">
                <a16:creationId xmlns:a16="http://schemas.microsoft.com/office/drawing/2014/main" id="{37E5DEF6-8AEA-4701-AAC9-8B543D6FFA81}"/>
              </a:ext>
            </a:extLst>
          </p:cNvPr>
          <p:cNvSpPr/>
          <p:nvPr/>
        </p:nvSpPr>
        <p:spPr>
          <a:xfrm>
            <a:off x="4592320" y="1249681"/>
            <a:ext cx="2834638" cy="11220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C183CE1-D8A2-4BE8-BDA0-493E10B40740}"/>
              </a:ext>
            </a:extLst>
          </p:cNvPr>
          <p:cNvSpPr txBox="1"/>
          <p:nvPr/>
        </p:nvSpPr>
        <p:spPr>
          <a:xfrm flipH="1">
            <a:off x="4963159" y="2640686"/>
            <a:ext cx="2092960" cy="369332"/>
          </a:xfrm>
          <a:prstGeom prst="rect">
            <a:avLst/>
          </a:prstGeom>
          <a:noFill/>
        </p:spPr>
        <p:txBody>
          <a:bodyPr wrap="square" rtlCol="0">
            <a:spAutoFit/>
          </a:bodyPr>
          <a:lstStyle/>
          <a:p>
            <a:pPr algn="ctr"/>
            <a:r>
              <a:rPr lang="en-US" altLang="ko-KR" b="1" dirty="0"/>
              <a:t>Practical</a:t>
            </a:r>
            <a:r>
              <a:rPr lang="ko-KR" altLang="en-US" b="1" dirty="0"/>
              <a:t> </a:t>
            </a:r>
            <a:r>
              <a:rPr lang="en-US" altLang="ko-KR" b="1" dirty="0"/>
              <a:t>aspects</a:t>
            </a:r>
            <a:endParaRPr lang="ko-KR" altLang="en-US" b="1" dirty="0"/>
          </a:p>
        </p:txBody>
      </p:sp>
      <p:cxnSp>
        <p:nvCxnSpPr>
          <p:cNvPr id="17" name="직선 연결선 16">
            <a:extLst>
              <a:ext uri="{FF2B5EF4-FFF2-40B4-BE49-F238E27FC236}">
                <a16:creationId xmlns:a16="http://schemas.microsoft.com/office/drawing/2014/main" id="{68BDA03F-C887-40F8-B676-C9BE8C79B160}"/>
              </a:ext>
            </a:extLst>
          </p:cNvPr>
          <p:cNvCxnSpPr>
            <a:cxnSpLocks/>
          </p:cNvCxnSpPr>
          <p:nvPr/>
        </p:nvCxnSpPr>
        <p:spPr>
          <a:xfrm>
            <a:off x="5587999" y="3205822"/>
            <a:ext cx="69889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C692AB-13CB-496E-B4BE-0D7B26B83ECB}"/>
              </a:ext>
            </a:extLst>
          </p:cNvPr>
          <p:cNvSpPr txBox="1"/>
          <p:nvPr/>
        </p:nvSpPr>
        <p:spPr>
          <a:xfrm>
            <a:off x="4500879" y="3325427"/>
            <a:ext cx="3017520" cy="2062103"/>
          </a:xfrm>
          <a:prstGeom prst="rect">
            <a:avLst/>
          </a:prstGeom>
          <a:noFill/>
        </p:spPr>
        <p:txBody>
          <a:bodyPr wrap="square" rtlCol="0">
            <a:spAutoFit/>
          </a:bodyPr>
          <a:lstStyle/>
          <a:p>
            <a:pPr algn="just"/>
            <a:r>
              <a:rPr lang="en-US" altLang="ko-KR" sz="1600" dirty="0">
                <a:effectLst/>
              </a:rPr>
              <a:t>It is a system that does not require manpower at all times, enabling efficient operation with fewer people. </a:t>
            </a:r>
          </a:p>
          <a:p>
            <a:pPr algn="just"/>
            <a:endParaRPr lang="en-US" altLang="ko-KR" sz="1600" dirty="0"/>
          </a:p>
          <a:p>
            <a:pPr algn="just"/>
            <a:r>
              <a:rPr lang="en-US" altLang="ko-KR" sz="1600" dirty="0">
                <a:effectLst/>
              </a:rPr>
              <a:t>Sensitive to small movements with various sensors, the risk of theft is very low.</a:t>
            </a:r>
            <a:endParaRPr lang="ko-KR" altLang="en-US" sz="1600" dirty="0"/>
          </a:p>
        </p:txBody>
      </p:sp>
      <p:sp>
        <p:nvSpPr>
          <p:cNvPr id="20" name="직사각형 19">
            <a:extLst>
              <a:ext uri="{FF2B5EF4-FFF2-40B4-BE49-F238E27FC236}">
                <a16:creationId xmlns:a16="http://schemas.microsoft.com/office/drawing/2014/main" id="{81EAD4AD-BA90-4141-BDF9-5F7B90A4D6EE}"/>
              </a:ext>
            </a:extLst>
          </p:cNvPr>
          <p:cNvSpPr/>
          <p:nvPr/>
        </p:nvSpPr>
        <p:spPr>
          <a:xfrm>
            <a:off x="8077200" y="1249680"/>
            <a:ext cx="2834638" cy="11220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B6AEE38D-6CC7-41A2-B4AC-E22B635E630B}"/>
              </a:ext>
            </a:extLst>
          </p:cNvPr>
          <p:cNvSpPr txBox="1"/>
          <p:nvPr/>
        </p:nvSpPr>
        <p:spPr>
          <a:xfrm flipH="1">
            <a:off x="8624570" y="2640686"/>
            <a:ext cx="2092960" cy="369332"/>
          </a:xfrm>
          <a:prstGeom prst="rect">
            <a:avLst/>
          </a:prstGeom>
          <a:noFill/>
        </p:spPr>
        <p:txBody>
          <a:bodyPr wrap="square" rtlCol="0">
            <a:spAutoFit/>
          </a:bodyPr>
          <a:lstStyle/>
          <a:p>
            <a:pPr algn="ctr"/>
            <a:r>
              <a:rPr lang="en-US" altLang="ko-KR" b="1" dirty="0"/>
              <a:t>Creative</a:t>
            </a:r>
            <a:r>
              <a:rPr lang="ko-KR" altLang="en-US" b="1" dirty="0"/>
              <a:t> </a:t>
            </a:r>
            <a:r>
              <a:rPr lang="en-US" altLang="ko-KR" b="1" dirty="0"/>
              <a:t>aspects</a:t>
            </a:r>
            <a:endParaRPr lang="ko-KR" altLang="en-US" b="1" dirty="0"/>
          </a:p>
        </p:txBody>
      </p:sp>
      <p:cxnSp>
        <p:nvCxnSpPr>
          <p:cNvPr id="22" name="직선 연결선 21">
            <a:extLst>
              <a:ext uri="{FF2B5EF4-FFF2-40B4-BE49-F238E27FC236}">
                <a16:creationId xmlns:a16="http://schemas.microsoft.com/office/drawing/2014/main" id="{08C422D0-4EF4-4D16-9138-D7D4D0A7A56F}"/>
              </a:ext>
            </a:extLst>
          </p:cNvPr>
          <p:cNvCxnSpPr/>
          <p:nvPr/>
        </p:nvCxnSpPr>
        <p:spPr>
          <a:xfrm>
            <a:off x="9275592" y="3205822"/>
            <a:ext cx="73406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006FA2-5A5E-4E43-9307-B266158068B7}"/>
              </a:ext>
            </a:extLst>
          </p:cNvPr>
          <p:cNvSpPr txBox="1"/>
          <p:nvPr/>
        </p:nvSpPr>
        <p:spPr>
          <a:xfrm>
            <a:off x="7985759" y="3381297"/>
            <a:ext cx="3017520" cy="2554545"/>
          </a:xfrm>
          <a:prstGeom prst="rect">
            <a:avLst/>
          </a:prstGeom>
          <a:noFill/>
        </p:spPr>
        <p:txBody>
          <a:bodyPr wrap="square" rtlCol="0">
            <a:spAutoFit/>
          </a:bodyPr>
          <a:lstStyle/>
          <a:p>
            <a:pPr algn="just"/>
            <a:r>
              <a:rPr lang="en-US" altLang="ko-KR" sz="1600" dirty="0">
                <a:effectLst/>
              </a:rPr>
              <a:t>The location of the object is recorded through ultrasonic sensors and recognized as theft when there is a change.</a:t>
            </a:r>
          </a:p>
          <a:p>
            <a:pPr algn="just"/>
            <a:endParaRPr lang="en-US" altLang="ko-KR" sz="1600" dirty="0"/>
          </a:p>
          <a:p>
            <a:pPr algn="just"/>
            <a:r>
              <a:rPr lang="en-US" altLang="ko-KR" sz="1600" dirty="0">
                <a:effectLst/>
              </a:rPr>
              <a:t> Light sensor is also utilized for dual security. Brightness changes occur even in very small movements, enabling more accurate security.</a:t>
            </a:r>
            <a:endParaRPr lang="ko-KR" altLang="en-US" sz="1600" dirty="0"/>
          </a:p>
        </p:txBody>
      </p:sp>
      <p:sp>
        <p:nvSpPr>
          <p:cNvPr id="13" name="TextBox 12">
            <a:extLst>
              <a:ext uri="{FF2B5EF4-FFF2-40B4-BE49-F238E27FC236}">
                <a16:creationId xmlns:a16="http://schemas.microsoft.com/office/drawing/2014/main" id="{C1C73A33-AE61-499B-804A-0108C911F781}"/>
              </a:ext>
            </a:extLst>
          </p:cNvPr>
          <p:cNvSpPr txBox="1"/>
          <p:nvPr/>
        </p:nvSpPr>
        <p:spPr>
          <a:xfrm>
            <a:off x="9820275" y="6501158"/>
            <a:ext cx="2276475" cy="128235"/>
          </a:xfrm>
          <a:prstGeom prst="rect">
            <a:avLst/>
          </a:prstGeom>
          <a:solidFill>
            <a:srgbClr val="024B80"/>
          </a:solidFill>
        </p:spPr>
        <p:txBody>
          <a:bodyPr wrap="square" rtlCol="0">
            <a:spAutoFit/>
          </a:bodyPr>
          <a:lstStyle/>
          <a:p>
            <a:endParaRPr lang="ko-KR" altLang="en-US" dirty="0"/>
          </a:p>
        </p:txBody>
      </p:sp>
    </p:spTree>
    <p:extLst>
      <p:ext uri="{BB962C8B-B14F-4D97-AF65-F5344CB8AC3E}">
        <p14:creationId xmlns:p14="http://schemas.microsoft.com/office/powerpoint/2010/main" val="41129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C5DA5-B66C-4774-A0DE-20F22960D98E}"/>
              </a:ext>
            </a:extLst>
          </p:cNvPr>
          <p:cNvSpPr txBox="1"/>
          <p:nvPr/>
        </p:nvSpPr>
        <p:spPr>
          <a:xfrm>
            <a:off x="9792676" y="6478955"/>
            <a:ext cx="2321170" cy="234460"/>
          </a:xfrm>
          <a:prstGeom prst="rect">
            <a:avLst/>
          </a:prstGeom>
          <a:solidFill>
            <a:srgbClr val="024B80"/>
          </a:solidFill>
        </p:spPr>
        <p:txBody>
          <a:bodyPr wrap="square" rtlCol="0">
            <a:spAutoFit/>
          </a:bodyPr>
          <a:lstStyle/>
          <a:p>
            <a:endParaRPr lang="ko-KR" altLang="en-US" dirty="0"/>
          </a:p>
        </p:txBody>
      </p:sp>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426720" y="3465512"/>
            <a:ext cx="5669280" cy="4200401"/>
            <a:chOff x="426720" y="3465512"/>
            <a:chExt cx="5669280" cy="4200401"/>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657911" y="3708260"/>
              <a:ext cx="5099422" cy="3957653"/>
              <a:chOff x="2700072" y="2021840"/>
              <a:chExt cx="6943746" cy="5389032"/>
            </a:xfrm>
          </p:grpSpPr>
          <p:sp>
            <p:nvSpPr>
              <p:cNvPr id="13" name="TextBox 12">
                <a:extLst>
                  <a:ext uri="{FF2B5EF4-FFF2-40B4-BE49-F238E27FC236}">
                    <a16:creationId xmlns:a16="http://schemas.microsoft.com/office/drawing/2014/main" id="{749C66CA-FC18-4A73-AA6D-20A2EC96985F}"/>
                  </a:ext>
                </a:extLst>
              </p:cNvPr>
              <p:cNvSpPr txBox="1"/>
              <p:nvPr/>
            </p:nvSpPr>
            <p:spPr>
              <a:xfrm>
                <a:off x="2700072" y="2021840"/>
                <a:ext cx="1881982" cy="712455"/>
              </a:xfrm>
              <a:prstGeom prst="rect">
                <a:avLst/>
              </a:prstGeom>
              <a:noFill/>
            </p:spPr>
            <p:txBody>
              <a:bodyPr wrap="none" rtlCol="0">
                <a:spAutoFit/>
              </a:bodyPr>
              <a:lstStyle/>
              <a:p>
                <a:r>
                  <a:rPr lang="en-US" altLang="ko-KR" sz="2800" b="1" dirty="0">
                    <a:solidFill>
                      <a:schemeClr val="bg1"/>
                    </a:solidFill>
                  </a:rPr>
                  <a:t>Part 3,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846418" y="2507504"/>
                <a:ext cx="6797400" cy="4903368"/>
              </a:xfrm>
              <a:prstGeom prst="rect">
                <a:avLst/>
              </a:prstGeom>
              <a:noFill/>
            </p:spPr>
            <p:txBody>
              <a:bodyPr wrap="square" rtlCol="0">
                <a:spAutoFit/>
              </a:bodyPr>
              <a:lstStyle/>
              <a:p>
                <a:pPr algn="ctr"/>
                <a:r>
                  <a:rPr lang="en-US" altLang="ko-KR" sz="4400" b="1" dirty="0">
                    <a:solidFill>
                      <a:schemeClr val="bg1"/>
                    </a:solidFill>
                    <a:latin typeface="나눔스퀘어 ExtraBold" panose="020B0600000101010101" pitchFamily="50" charset="-127"/>
                    <a:ea typeface="나눔스퀘어 ExtraBold" panose="020B0600000101010101" pitchFamily="50" charset="-127"/>
                  </a:rPr>
                  <a:t>Hardware components and their role</a:t>
                </a:r>
                <a:endParaRPr lang="ko-KR" altLang="en-US" sz="4400" b="1" dirty="0">
                  <a:solidFill>
                    <a:schemeClr val="bg1"/>
                  </a:solidFill>
                  <a:latin typeface="나눔스퀘어 ExtraBold" panose="020B0600000101010101" pitchFamily="50" charset="-127"/>
                  <a:ea typeface="나눔스퀘어 ExtraBold" panose="020B0600000101010101" pitchFamily="50" charset="-127"/>
                </a:endParaRPr>
              </a:p>
              <a:p>
                <a:pPr algn="ct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a:p>
                <a:pPr algn="ct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42536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91783D2F-737E-4797-9853-8C85BE37E236}"/>
              </a:ext>
            </a:extLst>
          </p:cNvPr>
          <p:cNvCxnSpPr/>
          <p:nvPr/>
        </p:nvCxnSpPr>
        <p:spPr>
          <a:xfrm>
            <a:off x="0" y="97536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ADC96B8-21F1-4CA5-82F2-62149BA3A81F}"/>
              </a:ext>
            </a:extLst>
          </p:cNvPr>
          <p:cNvSpPr txBox="1"/>
          <p:nvPr/>
        </p:nvSpPr>
        <p:spPr>
          <a:xfrm>
            <a:off x="162560" y="159116"/>
            <a:ext cx="843280" cy="338554"/>
          </a:xfrm>
          <a:prstGeom prst="rect">
            <a:avLst/>
          </a:prstGeom>
          <a:noFill/>
        </p:spPr>
        <p:txBody>
          <a:bodyPr wrap="square" rtlCol="0">
            <a:spAutoFit/>
          </a:bodyPr>
          <a:lstStyle/>
          <a:p>
            <a:r>
              <a:rPr lang="en-US" altLang="ko-KR" sz="1600" b="1" dirty="0">
                <a:solidFill>
                  <a:schemeClr val="accent1">
                    <a:lumMod val="50000"/>
                  </a:schemeClr>
                </a:solidFill>
              </a:rPr>
              <a:t>Part 3</a:t>
            </a:r>
            <a:endParaRPr lang="ko-KR" altLang="en-US" sz="1600" b="1" dirty="0">
              <a:solidFill>
                <a:schemeClr val="accent1">
                  <a:lumMod val="50000"/>
                </a:schemeClr>
              </a:solidFill>
            </a:endParaRPr>
          </a:p>
        </p:txBody>
      </p:sp>
      <p:sp>
        <p:nvSpPr>
          <p:cNvPr id="6" name="TextBox 5">
            <a:extLst>
              <a:ext uri="{FF2B5EF4-FFF2-40B4-BE49-F238E27FC236}">
                <a16:creationId xmlns:a16="http://schemas.microsoft.com/office/drawing/2014/main" id="{E9E4E03B-DC2B-4AB1-AA88-841F77488FB8}"/>
              </a:ext>
            </a:extLst>
          </p:cNvPr>
          <p:cNvSpPr txBox="1"/>
          <p:nvPr/>
        </p:nvSpPr>
        <p:spPr>
          <a:xfrm flipH="1">
            <a:off x="1005836" y="174504"/>
            <a:ext cx="8662038" cy="1200329"/>
          </a:xfrm>
          <a:prstGeom prst="rect">
            <a:avLst/>
          </a:prstGeom>
          <a:noFill/>
        </p:spPr>
        <p:txBody>
          <a:bodyPr wrap="square" rtlCol="0">
            <a:spAutoFit/>
          </a:bodyPr>
          <a:lstStyle/>
          <a:p>
            <a:r>
              <a:rPr lang="en-US" altLang="ko-KR" sz="3600" b="1" dirty="0">
                <a:latin typeface="나눔스퀘어 ExtraBold" panose="020B0600000101010101" pitchFamily="50" charset="-127"/>
                <a:ea typeface="나눔스퀘어 ExtraBold" panose="020B0600000101010101" pitchFamily="50" charset="-127"/>
              </a:rPr>
              <a:t>Hardware components and their role</a:t>
            </a:r>
            <a:endParaRPr lang="ko-KR" altLang="en-US" sz="3600" b="1" dirty="0">
              <a:latin typeface="나눔스퀘어 ExtraBold" panose="020B0600000101010101" pitchFamily="50" charset="-127"/>
              <a:ea typeface="나눔스퀘어 ExtraBold" panose="020B0600000101010101" pitchFamily="50" charset="-127"/>
            </a:endParaRPr>
          </a:p>
          <a:p>
            <a:endParaRPr lang="ko-KR" altLang="en-US" sz="3600" b="1" dirty="0">
              <a:solidFill>
                <a:schemeClr val="accent1">
                  <a:lumMod val="50000"/>
                </a:schemeClr>
              </a:solidFill>
              <a:latin typeface="나눔스퀘어 ExtraBold" panose="020B0600000101010101" pitchFamily="50" charset="-127"/>
              <a:ea typeface="나눔스퀘어 ExtraBold" panose="020B0600000101010101" pitchFamily="50" charset="-127"/>
            </a:endParaRPr>
          </a:p>
        </p:txBody>
      </p:sp>
      <p:grpSp>
        <p:nvGrpSpPr>
          <p:cNvPr id="7" name="그룹 6">
            <a:extLst>
              <a:ext uri="{FF2B5EF4-FFF2-40B4-BE49-F238E27FC236}">
                <a16:creationId xmlns:a16="http://schemas.microsoft.com/office/drawing/2014/main" id="{01CE6EA3-9C0D-4693-844E-C6D7EB5461DA}"/>
              </a:ext>
            </a:extLst>
          </p:cNvPr>
          <p:cNvGrpSpPr/>
          <p:nvPr/>
        </p:nvGrpSpPr>
        <p:grpSpPr>
          <a:xfrm>
            <a:off x="1237546" y="1353882"/>
            <a:ext cx="9716907" cy="4695867"/>
            <a:chOff x="1005840" y="1298526"/>
            <a:chExt cx="9716907" cy="4695867"/>
          </a:xfrm>
        </p:grpSpPr>
        <p:sp>
          <p:nvSpPr>
            <p:cNvPr id="11" name="직사각형 10">
              <a:extLst>
                <a:ext uri="{FF2B5EF4-FFF2-40B4-BE49-F238E27FC236}">
                  <a16:creationId xmlns:a16="http://schemas.microsoft.com/office/drawing/2014/main" id="{0BC62B90-B2DC-40EE-9CD1-6B6CF8930A08}"/>
                </a:ext>
              </a:extLst>
            </p:cNvPr>
            <p:cNvSpPr/>
            <p:nvPr/>
          </p:nvSpPr>
          <p:spPr>
            <a:xfrm>
              <a:off x="1005840" y="1298526"/>
              <a:ext cx="3167575" cy="229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794C21B8-26CB-434C-BBC1-7EDEDC5954CC}"/>
                </a:ext>
              </a:extLst>
            </p:cNvPr>
            <p:cNvSpPr/>
            <p:nvPr/>
          </p:nvSpPr>
          <p:spPr>
            <a:xfrm>
              <a:off x="4265363" y="1298526"/>
              <a:ext cx="3167575" cy="2299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B0EE332-5D0C-4452-9B4A-0618C479F547}"/>
                </a:ext>
              </a:extLst>
            </p:cNvPr>
            <p:cNvSpPr/>
            <p:nvPr/>
          </p:nvSpPr>
          <p:spPr>
            <a:xfrm>
              <a:off x="1005840" y="3695185"/>
              <a:ext cx="3167575" cy="2299208"/>
            </a:xfrm>
            <a:prstGeom prst="rect">
              <a:avLst/>
            </a:prstGeom>
            <a:solidFill>
              <a:srgbClr val="128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328F7150-1F41-42B6-9B86-4D818C6DBD53}"/>
                </a:ext>
              </a:extLst>
            </p:cNvPr>
            <p:cNvSpPr/>
            <p:nvPr/>
          </p:nvSpPr>
          <p:spPr>
            <a:xfrm>
              <a:off x="4271529" y="3695184"/>
              <a:ext cx="3161409" cy="2299208"/>
            </a:xfrm>
            <a:prstGeom prst="rect">
              <a:avLst/>
            </a:prstGeom>
            <a:solidFill>
              <a:srgbClr val="024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1ED52B3A-6557-494D-B863-51059F2A6DAB}"/>
                </a:ext>
              </a:extLst>
            </p:cNvPr>
            <p:cNvSpPr txBox="1"/>
            <p:nvPr/>
          </p:nvSpPr>
          <p:spPr>
            <a:xfrm>
              <a:off x="1198050" y="1536029"/>
              <a:ext cx="2818134" cy="1754326"/>
            </a:xfrm>
            <a:prstGeom prst="rect">
              <a:avLst/>
            </a:prstGeom>
            <a:noFill/>
          </p:spPr>
          <p:txBody>
            <a:bodyPr wrap="square" rtlCol="0">
              <a:spAutoFit/>
            </a:bodyPr>
            <a:lstStyle/>
            <a:p>
              <a:pPr algn="just"/>
              <a:r>
                <a:rPr lang="en-US" altLang="ko-KR" b="1" dirty="0">
                  <a:solidFill>
                    <a:schemeClr val="bg1"/>
                  </a:solidFill>
                </a:rPr>
                <a:t>Button </a:t>
              </a:r>
            </a:p>
            <a:p>
              <a:pPr algn="just"/>
              <a:endParaRPr lang="en-US" altLang="ko-KR" dirty="0">
                <a:solidFill>
                  <a:schemeClr val="bg1"/>
                </a:solidFill>
              </a:endParaRPr>
            </a:p>
            <a:p>
              <a:pPr algn="just"/>
              <a:r>
                <a:rPr lang="en-US" altLang="ko-KR" dirty="0">
                  <a:solidFill>
                    <a:schemeClr val="bg1"/>
                  </a:solidFill>
                  <a:effectLst/>
                </a:rPr>
                <a:t>Start/stop the detection system and stop the burglar alarm by pressing a button with a set pattern</a:t>
              </a:r>
              <a:r>
                <a:rPr lang="en-US" altLang="ko-KR" dirty="0">
                  <a:solidFill>
                    <a:schemeClr val="bg1"/>
                  </a:solidFill>
                </a:rPr>
                <a:t>.</a:t>
              </a:r>
            </a:p>
          </p:txBody>
        </p:sp>
        <p:sp>
          <p:nvSpPr>
            <p:cNvPr id="2" name="직사각형 1">
              <a:extLst>
                <a:ext uri="{FF2B5EF4-FFF2-40B4-BE49-F238E27FC236}">
                  <a16:creationId xmlns:a16="http://schemas.microsoft.com/office/drawing/2014/main" id="{E9C49597-4AEF-4BD8-B34A-37B748B84C74}"/>
                </a:ext>
              </a:extLst>
            </p:cNvPr>
            <p:cNvSpPr/>
            <p:nvPr/>
          </p:nvSpPr>
          <p:spPr>
            <a:xfrm>
              <a:off x="7555172" y="1298526"/>
              <a:ext cx="3167575" cy="229920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a:extLst>
                <a:ext uri="{FF2B5EF4-FFF2-40B4-BE49-F238E27FC236}">
                  <a16:creationId xmlns:a16="http://schemas.microsoft.com/office/drawing/2014/main" id="{B9316672-94A8-4778-97C6-765802469EBE}"/>
                </a:ext>
              </a:extLst>
            </p:cNvPr>
            <p:cNvSpPr/>
            <p:nvPr/>
          </p:nvSpPr>
          <p:spPr>
            <a:xfrm>
              <a:off x="7555172" y="3695184"/>
              <a:ext cx="3167575" cy="2299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 name="TextBox 22">
            <a:extLst>
              <a:ext uri="{FF2B5EF4-FFF2-40B4-BE49-F238E27FC236}">
                <a16:creationId xmlns:a16="http://schemas.microsoft.com/office/drawing/2014/main" id="{8C9D1C2D-9ADC-4E77-96EE-B219D1241A24}"/>
              </a:ext>
            </a:extLst>
          </p:cNvPr>
          <p:cNvSpPr txBox="1"/>
          <p:nvPr/>
        </p:nvSpPr>
        <p:spPr>
          <a:xfrm>
            <a:off x="9793868" y="6440855"/>
            <a:ext cx="2321170" cy="234460"/>
          </a:xfrm>
          <a:prstGeom prst="rect">
            <a:avLst/>
          </a:prstGeom>
          <a:solidFill>
            <a:srgbClr val="024B80"/>
          </a:solidFill>
        </p:spPr>
        <p:txBody>
          <a:bodyPr wrap="square" rtlCol="0">
            <a:spAutoFit/>
          </a:bodyPr>
          <a:lstStyle/>
          <a:p>
            <a:endParaRPr lang="ko-KR" altLang="en-US" dirty="0"/>
          </a:p>
        </p:txBody>
      </p:sp>
      <p:cxnSp>
        <p:nvCxnSpPr>
          <p:cNvPr id="31" name="직선 연결선 30">
            <a:extLst>
              <a:ext uri="{FF2B5EF4-FFF2-40B4-BE49-F238E27FC236}">
                <a16:creationId xmlns:a16="http://schemas.microsoft.com/office/drawing/2014/main" id="{9F815D23-4D56-4F18-8B40-27D88097DE7C}"/>
              </a:ext>
            </a:extLst>
          </p:cNvPr>
          <p:cNvCxnSpPr>
            <a:cxnSpLocks/>
          </p:cNvCxnSpPr>
          <p:nvPr/>
        </p:nvCxnSpPr>
        <p:spPr>
          <a:xfrm>
            <a:off x="1514474" y="2013585"/>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157DD2-617F-429D-A14C-1F39DDEE86E7}"/>
              </a:ext>
            </a:extLst>
          </p:cNvPr>
          <p:cNvSpPr txBox="1"/>
          <p:nvPr/>
        </p:nvSpPr>
        <p:spPr>
          <a:xfrm>
            <a:off x="4565204" y="1591385"/>
            <a:ext cx="2818134" cy="1477328"/>
          </a:xfrm>
          <a:prstGeom prst="rect">
            <a:avLst/>
          </a:prstGeom>
          <a:noFill/>
        </p:spPr>
        <p:txBody>
          <a:bodyPr wrap="square" rtlCol="0">
            <a:spAutoFit/>
          </a:bodyPr>
          <a:lstStyle/>
          <a:p>
            <a:pPr algn="just"/>
            <a:r>
              <a:rPr lang="en-US" altLang="ko-KR" dirty="0">
                <a:solidFill>
                  <a:schemeClr val="bg1"/>
                </a:solidFill>
              </a:rPr>
              <a:t> </a:t>
            </a:r>
            <a:r>
              <a:rPr lang="en-US" altLang="ko-KR" b="1" dirty="0">
                <a:solidFill>
                  <a:schemeClr val="bg1"/>
                </a:solidFill>
              </a:rPr>
              <a:t>RGB LED</a:t>
            </a:r>
          </a:p>
          <a:p>
            <a:pPr algn="just"/>
            <a:endParaRPr lang="en-US" altLang="ko-KR" dirty="0">
              <a:solidFill>
                <a:schemeClr val="bg1"/>
              </a:solidFill>
            </a:endParaRPr>
          </a:p>
          <a:p>
            <a:pPr algn="just"/>
            <a:r>
              <a:rPr lang="en-US" altLang="ko-KR" dirty="0">
                <a:solidFill>
                  <a:schemeClr val="bg1"/>
                </a:solidFill>
                <a:effectLst/>
              </a:rPr>
              <a:t>Illumination to indicate that the sensing system is operating</a:t>
            </a:r>
            <a:endParaRPr lang="en-US" altLang="ko-KR" dirty="0">
              <a:solidFill>
                <a:schemeClr val="bg1"/>
              </a:solidFill>
            </a:endParaRPr>
          </a:p>
        </p:txBody>
      </p:sp>
      <p:cxnSp>
        <p:nvCxnSpPr>
          <p:cNvPr id="37" name="직선 연결선 36">
            <a:extLst>
              <a:ext uri="{FF2B5EF4-FFF2-40B4-BE49-F238E27FC236}">
                <a16:creationId xmlns:a16="http://schemas.microsoft.com/office/drawing/2014/main" id="{089F01CE-0C2A-412B-A478-F5B7E0AD55F2}"/>
              </a:ext>
            </a:extLst>
          </p:cNvPr>
          <p:cNvCxnSpPr>
            <a:cxnSpLocks/>
          </p:cNvCxnSpPr>
          <p:nvPr/>
        </p:nvCxnSpPr>
        <p:spPr>
          <a:xfrm>
            <a:off x="4688395" y="2013585"/>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63D172D-7CC8-4200-92F4-2DC9A0117BE9}"/>
              </a:ext>
            </a:extLst>
          </p:cNvPr>
          <p:cNvSpPr txBox="1"/>
          <p:nvPr/>
        </p:nvSpPr>
        <p:spPr>
          <a:xfrm>
            <a:off x="1429756" y="4075290"/>
            <a:ext cx="2818134" cy="1477328"/>
          </a:xfrm>
          <a:prstGeom prst="rect">
            <a:avLst/>
          </a:prstGeom>
          <a:noFill/>
        </p:spPr>
        <p:txBody>
          <a:bodyPr wrap="square" rtlCol="0">
            <a:spAutoFit/>
          </a:bodyPr>
          <a:lstStyle/>
          <a:p>
            <a:pPr algn="just"/>
            <a:r>
              <a:rPr lang="en-US" altLang="ko-KR" b="1" dirty="0">
                <a:solidFill>
                  <a:schemeClr val="bg1"/>
                </a:solidFill>
              </a:rPr>
              <a:t>Piezo speaker</a:t>
            </a:r>
          </a:p>
          <a:p>
            <a:pPr algn="just"/>
            <a:endParaRPr lang="en-US" altLang="ko-KR" dirty="0">
              <a:solidFill>
                <a:schemeClr val="bg1"/>
              </a:solidFill>
            </a:endParaRPr>
          </a:p>
          <a:p>
            <a:pPr algn="just"/>
            <a:r>
              <a:rPr lang="en-US" altLang="ko-KR" dirty="0">
                <a:solidFill>
                  <a:schemeClr val="bg1"/>
                </a:solidFill>
                <a:effectLst/>
              </a:rPr>
              <a:t>A warning buzzer that rings when all the theft conditions are met.</a:t>
            </a:r>
            <a:endParaRPr lang="en-US" altLang="ko-KR" dirty="0">
              <a:solidFill>
                <a:schemeClr val="bg1"/>
              </a:solidFill>
            </a:endParaRPr>
          </a:p>
        </p:txBody>
      </p:sp>
      <p:sp>
        <p:nvSpPr>
          <p:cNvPr id="41" name="TextBox 40">
            <a:extLst>
              <a:ext uri="{FF2B5EF4-FFF2-40B4-BE49-F238E27FC236}">
                <a16:creationId xmlns:a16="http://schemas.microsoft.com/office/drawing/2014/main" id="{3C0D7C6C-F044-4EA3-9798-CA054D9C14E7}"/>
              </a:ext>
            </a:extLst>
          </p:cNvPr>
          <p:cNvSpPr txBox="1"/>
          <p:nvPr/>
        </p:nvSpPr>
        <p:spPr>
          <a:xfrm>
            <a:off x="4652739" y="4002345"/>
            <a:ext cx="2970750" cy="2031325"/>
          </a:xfrm>
          <a:prstGeom prst="rect">
            <a:avLst/>
          </a:prstGeom>
          <a:noFill/>
        </p:spPr>
        <p:txBody>
          <a:bodyPr wrap="square" rtlCol="0">
            <a:spAutoFit/>
          </a:bodyPr>
          <a:lstStyle/>
          <a:p>
            <a:pPr algn="just"/>
            <a:r>
              <a:rPr lang="en-US" altLang="ko-KR" b="1" dirty="0">
                <a:solidFill>
                  <a:schemeClr val="bg1"/>
                </a:solidFill>
              </a:rPr>
              <a:t>Ultrasound sensor</a:t>
            </a:r>
          </a:p>
          <a:p>
            <a:pPr algn="just"/>
            <a:endParaRPr lang="en-US" altLang="ko-KR" dirty="0">
              <a:solidFill>
                <a:schemeClr val="bg1"/>
              </a:solidFill>
            </a:endParaRPr>
          </a:p>
          <a:p>
            <a:pPr algn="just"/>
            <a:r>
              <a:rPr lang="en-US" altLang="ko-KR" dirty="0">
                <a:solidFill>
                  <a:schemeClr val="bg1"/>
                </a:solidFill>
                <a:effectLst/>
              </a:rPr>
              <a:t>Ultrasonic sensors monitor the condition of an object and detect changes in position caused by</a:t>
            </a:r>
          </a:p>
          <a:p>
            <a:pPr algn="just"/>
            <a:r>
              <a:rPr lang="en-US" altLang="ko-KR" dirty="0">
                <a:solidFill>
                  <a:schemeClr val="bg1"/>
                </a:solidFill>
                <a:effectLst/>
              </a:rPr>
              <a:t>movement.</a:t>
            </a:r>
            <a:endParaRPr lang="en-US" altLang="ko-KR" dirty="0">
              <a:solidFill>
                <a:schemeClr val="bg1"/>
              </a:solidFill>
            </a:endParaRPr>
          </a:p>
        </p:txBody>
      </p:sp>
      <p:sp>
        <p:nvSpPr>
          <p:cNvPr id="43" name="TextBox 42">
            <a:extLst>
              <a:ext uri="{FF2B5EF4-FFF2-40B4-BE49-F238E27FC236}">
                <a16:creationId xmlns:a16="http://schemas.microsoft.com/office/drawing/2014/main" id="{89117084-A8F4-4EF0-95E9-576DA602C743}"/>
              </a:ext>
            </a:extLst>
          </p:cNvPr>
          <p:cNvSpPr txBox="1"/>
          <p:nvPr/>
        </p:nvSpPr>
        <p:spPr>
          <a:xfrm>
            <a:off x="7937054" y="4022981"/>
            <a:ext cx="2571751" cy="1477328"/>
          </a:xfrm>
          <a:prstGeom prst="rect">
            <a:avLst/>
          </a:prstGeom>
          <a:noFill/>
        </p:spPr>
        <p:txBody>
          <a:bodyPr wrap="square" rtlCol="0">
            <a:spAutoFit/>
          </a:bodyPr>
          <a:lstStyle/>
          <a:p>
            <a:pPr algn="just"/>
            <a:r>
              <a:rPr lang="en-US" altLang="ko-KR" b="1" dirty="0">
                <a:solidFill>
                  <a:schemeClr val="bg1"/>
                </a:solidFill>
              </a:rPr>
              <a:t>LCD</a:t>
            </a:r>
            <a:r>
              <a:rPr lang="en-US" altLang="ko-KR" dirty="0">
                <a:solidFill>
                  <a:schemeClr val="bg1"/>
                </a:solidFill>
              </a:rPr>
              <a:t> </a:t>
            </a:r>
          </a:p>
          <a:p>
            <a:pPr algn="just"/>
            <a:endParaRPr lang="en-US" altLang="ko-KR" dirty="0">
              <a:solidFill>
                <a:schemeClr val="bg1"/>
              </a:solidFill>
            </a:endParaRPr>
          </a:p>
          <a:p>
            <a:pPr algn="just"/>
            <a:r>
              <a:rPr lang="en-US" altLang="ko-KR" dirty="0">
                <a:solidFill>
                  <a:schemeClr val="bg1"/>
                </a:solidFill>
                <a:effectLst/>
              </a:rPr>
              <a:t>Outputs system status. (System start/stop,</a:t>
            </a:r>
          </a:p>
          <a:p>
            <a:pPr algn="just"/>
            <a:r>
              <a:rPr lang="en-US" altLang="ko-KR" dirty="0">
                <a:solidFill>
                  <a:schemeClr val="bg1"/>
                </a:solidFill>
              </a:rPr>
              <a:t> </a:t>
            </a:r>
            <a:r>
              <a:rPr lang="en-US" altLang="ko-KR" dirty="0">
                <a:solidFill>
                  <a:schemeClr val="bg1"/>
                </a:solidFill>
                <a:effectLst/>
              </a:rPr>
              <a:t> theft/stop, etc.)</a:t>
            </a:r>
            <a:endParaRPr lang="en-US" altLang="ko-KR" dirty="0">
              <a:solidFill>
                <a:schemeClr val="bg1"/>
              </a:solidFill>
            </a:endParaRPr>
          </a:p>
        </p:txBody>
      </p:sp>
      <p:sp>
        <p:nvSpPr>
          <p:cNvPr id="45" name="TextBox 44">
            <a:extLst>
              <a:ext uri="{FF2B5EF4-FFF2-40B4-BE49-F238E27FC236}">
                <a16:creationId xmlns:a16="http://schemas.microsoft.com/office/drawing/2014/main" id="{7AF4F630-AC94-4505-828E-439F6A1CD533}"/>
              </a:ext>
            </a:extLst>
          </p:cNvPr>
          <p:cNvSpPr txBox="1"/>
          <p:nvPr/>
        </p:nvSpPr>
        <p:spPr>
          <a:xfrm>
            <a:off x="7944109" y="1624867"/>
            <a:ext cx="3010343" cy="1754326"/>
          </a:xfrm>
          <a:prstGeom prst="rect">
            <a:avLst/>
          </a:prstGeom>
          <a:noFill/>
        </p:spPr>
        <p:txBody>
          <a:bodyPr wrap="square" rtlCol="0">
            <a:spAutoFit/>
          </a:bodyPr>
          <a:lstStyle/>
          <a:p>
            <a:pPr algn="just"/>
            <a:r>
              <a:rPr lang="en-US" altLang="ko-KR" b="1" dirty="0">
                <a:solidFill>
                  <a:schemeClr val="bg1"/>
                </a:solidFill>
              </a:rPr>
              <a:t>Light sensor</a:t>
            </a:r>
          </a:p>
          <a:p>
            <a:pPr algn="just"/>
            <a:endParaRPr lang="en-US" altLang="ko-KR" dirty="0">
              <a:solidFill>
                <a:schemeClr val="bg1"/>
              </a:solidFill>
            </a:endParaRPr>
          </a:p>
          <a:p>
            <a:pPr algn="just"/>
            <a:r>
              <a:rPr lang="en-US" altLang="ko-KR" dirty="0">
                <a:solidFill>
                  <a:schemeClr val="bg1"/>
                </a:solidFill>
                <a:effectLst/>
              </a:rPr>
              <a:t>Detects changes in</a:t>
            </a:r>
          </a:p>
          <a:p>
            <a:pPr algn="just"/>
            <a:r>
              <a:rPr lang="en-US" altLang="ko-KR" dirty="0">
                <a:solidFill>
                  <a:schemeClr val="bg1"/>
                </a:solidFill>
                <a:effectLst/>
              </a:rPr>
              <a:t>brightness caused by</a:t>
            </a:r>
          </a:p>
          <a:p>
            <a:pPr algn="just"/>
            <a:r>
              <a:rPr lang="en-US" altLang="ko-KR" dirty="0">
                <a:solidFill>
                  <a:schemeClr val="bg1"/>
                </a:solidFill>
                <a:effectLst/>
              </a:rPr>
              <a:t>movement </a:t>
            </a:r>
            <a:r>
              <a:rPr lang="en-US" altLang="ko-KR" dirty="0">
                <a:solidFill>
                  <a:schemeClr val="bg1"/>
                </a:solidFill>
              </a:rPr>
              <a:t>of objects during</a:t>
            </a:r>
            <a:endParaRPr lang="en-US" altLang="ko-KR" dirty="0">
              <a:solidFill>
                <a:schemeClr val="bg1"/>
              </a:solidFill>
              <a:effectLst/>
            </a:endParaRPr>
          </a:p>
          <a:p>
            <a:pPr algn="just"/>
            <a:r>
              <a:rPr lang="en-US" altLang="ko-KR" dirty="0">
                <a:solidFill>
                  <a:schemeClr val="bg1"/>
                </a:solidFill>
                <a:effectLst/>
              </a:rPr>
              <a:t>constant brightness</a:t>
            </a:r>
            <a:endParaRPr lang="en-US" altLang="ko-KR" dirty="0">
              <a:solidFill>
                <a:schemeClr val="bg1"/>
              </a:solidFill>
            </a:endParaRPr>
          </a:p>
        </p:txBody>
      </p:sp>
      <p:cxnSp>
        <p:nvCxnSpPr>
          <p:cNvPr id="46" name="직선 연결선 45">
            <a:extLst>
              <a:ext uri="{FF2B5EF4-FFF2-40B4-BE49-F238E27FC236}">
                <a16:creationId xmlns:a16="http://schemas.microsoft.com/office/drawing/2014/main" id="{1DDDBA90-7A28-4CA6-B828-8BE10ED92376}"/>
              </a:ext>
            </a:extLst>
          </p:cNvPr>
          <p:cNvCxnSpPr>
            <a:cxnSpLocks/>
          </p:cNvCxnSpPr>
          <p:nvPr/>
        </p:nvCxnSpPr>
        <p:spPr>
          <a:xfrm>
            <a:off x="4756880" y="4484370"/>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AB1DB4CC-05DF-4819-82EA-23ABBB96BA34}"/>
              </a:ext>
            </a:extLst>
          </p:cNvPr>
          <p:cNvCxnSpPr>
            <a:cxnSpLocks/>
          </p:cNvCxnSpPr>
          <p:nvPr/>
        </p:nvCxnSpPr>
        <p:spPr>
          <a:xfrm>
            <a:off x="1533524" y="4512945"/>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59896BEE-DE7A-42EE-8861-8428CAA6E9C9}"/>
              </a:ext>
            </a:extLst>
          </p:cNvPr>
          <p:cNvCxnSpPr>
            <a:cxnSpLocks/>
          </p:cNvCxnSpPr>
          <p:nvPr/>
        </p:nvCxnSpPr>
        <p:spPr>
          <a:xfrm>
            <a:off x="8067301" y="2089785"/>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935B282-0922-4D0F-B8CC-2BD01EB701DF}"/>
              </a:ext>
            </a:extLst>
          </p:cNvPr>
          <p:cNvCxnSpPr>
            <a:cxnSpLocks/>
          </p:cNvCxnSpPr>
          <p:nvPr/>
        </p:nvCxnSpPr>
        <p:spPr>
          <a:xfrm>
            <a:off x="8012620" y="4499610"/>
            <a:ext cx="2571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822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2912EE-F4F1-44EA-B375-310C3AF01618}"/>
              </a:ext>
            </a:extLst>
          </p:cNvPr>
          <p:cNvSpPr txBox="1"/>
          <p:nvPr/>
        </p:nvSpPr>
        <p:spPr>
          <a:xfrm>
            <a:off x="9792676" y="6478955"/>
            <a:ext cx="2321170" cy="234460"/>
          </a:xfrm>
          <a:prstGeom prst="rect">
            <a:avLst/>
          </a:prstGeom>
          <a:solidFill>
            <a:srgbClr val="024B80"/>
          </a:solidFill>
        </p:spPr>
        <p:txBody>
          <a:bodyPr wrap="square" rtlCol="0">
            <a:spAutoFit/>
          </a:bodyPr>
          <a:lstStyle/>
          <a:p>
            <a:endParaRPr lang="ko-KR" altLang="en-US" dirty="0"/>
          </a:p>
        </p:txBody>
      </p:sp>
      <p:pic>
        <p:nvPicPr>
          <p:cNvPr id="7" name="그림 6">
            <a:extLst>
              <a:ext uri="{FF2B5EF4-FFF2-40B4-BE49-F238E27FC236}">
                <a16:creationId xmlns:a16="http://schemas.microsoft.com/office/drawing/2014/main" id="{A1C23190-B46E-4AB7-8E27-9977435F784E}"/>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D33F567D-3CE0-4BE8-8234-E0056CD76665}"/>
              </a:ext>
            </a:extLst>
          </p:cNvPr>
          <p:cNvGrpSpPr/>
          <p:nvPr/>
        </p:nvGrpSpPr>
        <p:grpSpPr>
          <a:xfrm>
            <a:off x="426720" y="3465512"/>
            <a:ext cx="5669280" cy="3001327"/>
            <a:chOff x="426720" y="3465512"/>
            <a:chExt cx="5669280" cy="3001327"/>
          </a:xfrm>
        </p:grpSpPr>
        <p:sp>
          <p:nvSpPr>
            <p:cNvPr id="11" name="직사각형 10">
              <a:extLst>
                <a:ext uri="{FF2B5EF4-FFF2-40B4-BE49-F238E27FC236}">
                  <a16:creationId xmlns:a16="http://schemas.microsoft.com/office/drawing/2014/main" id="{7361A73A-42AB-46FF-BC14-6DA74140CD91}"/>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5270789B-7660-486B-8AC0-07D2A217057B}"/>
                </a:ext>
              </a:extLst>
            </p:cNvPr>
            <p:cNvSpPr txBox="1"/>
            <p:nvPr/>
          </p:nvSpPr>
          <p:spPr>
            <a:xfrm>
              <a:off x="657911" y="3708260"/>
              <a:ext cx="1382110" cy="523220"/>
            </a:xfrm>
            <a:prstGeom prst="rect">
              <a:avLst/>
            </a:prstGeom>
            <a:noFill/>
          </p:spPr>
          <p:txBody>
            <a:bodyPr wrap="none" rtlCol="0">
              <a:spAutoFit/>
            </a:bodyPr>
            <a:lstStyle/>
            <a:p>
              <a:r>
                <a:rPr lang="en-US" altLang="ko-KR" sz="2800" b="1" dirty="0">
                  <a:solidFill>
                    <a:schemeClr val="bg1"/>
                  </a:solidFill>
                </a:rPr>
                <a:t>Part 4, </a:t>
              </a:r>
              <a:endParaRPr lang="ko-KR" altLang="en-US" sz="2800" b="1" dirty="0">
                <a:solidFill>
                  <a:schemeClr val="bg1"/>
                </a:solidFill>
              </a:endParaRPr>
            </a:p>
          </p:txBody>
        </p:sp>
      </p:grpSp>
      <p:sp>
        <p:nvSpPr>
          <p:cNvPr id="9" name="TextBox 8">
            <a:extLst>
              <a:ext uri="{FF2B5EF4-FFF2-40B4-BE49-F238E27FC236}">
                <a16:creationId xmlns:a16="http://schemas.microsoft.com/office/drawing/2014/main" id="{6226A559-E671-4D74-BEA5-FDFFC35E5F3A}"/>
              </a:ext>
            </a:extLst>
          </p:cNvPr>
          <p:cNvSpPr txBox="1"/>
          <p:nvPr/>
        </p:nvSpPr>
        <p:spPr>
          <a:xfrm>
            <a:off x="657911" y="4474227"/>
            <a:ext cx="6626028" cy="1323439"/>
          </a:xfrm>
          <a:prstGeom prst="rect">
            <a:avLst/>
          </a:prstGeom>
          <a:noFill/>
        </p:spPr>
        <p:txBody>
          <a:bodyPr wrap="square">
            <a:spAutoFit/>
          </a:bodyPr>
          <a:lstStyle/>
          <a:p>
            <a:r>
              <a:rPr lang="en-US" altLang="ko-KR" sz="4000" b="1" dirty="0">
                <a:solidFill>
                  <a:schemeClr val="bg1"/>
                </a:solidFill>
                <a:latin typeface="나눔스퀘어 ExtraBold" panose="020B0600000101010101" pitchFamily="50" charset="-127"/>
                <a:ea typeface="나눔스퀘어 ExtraBold" panose="020B0600000101010101" pitchFamily="50" charset="-127"/>
              </a:rPr>
              <a:t>Special points of our proposed system</a:t>
            </a:r>
            <a:endParaRPr lang="ko-KR" altLang="en-US" sz="4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409112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656</Words>
  <Application>Microsoft Office PowerPoint</Application>
  <PresentationFormat>와이드스크린</PresentationFormat>
  <Paragraphs>125</Paragraphs>
  <Slides>15</Slides>
  <Notes>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15</vt:i4>
      </vt:variant>
    </vt:vector>
  </HeadingPairs>
  <TitlesOfParts>
    <vt:vector size="20" baseType="lpstr">
      <vt:lpstr>나눔스퀘어 ExtraBold</vt:lpstr>
      <vt:lpstr>맑은 고딕</vt:lpstr>
      <vt:lpstr>함초롬바탕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 </cp:lastModifiedBy>
  <cp:revision>40</cp:revision>
  <dcterms:created xsi:type="dcterms:W3CDTF">2019-12-23T00:32:35Z</dcterms:created>
  <dcterms:modified xsi:type="dcterms:W3CDTF">2020-10-26T12:43:02Z</dcterms:modified>
</cp:coreProperties>
</file>